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3" y="131690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9" y="-930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5" y="169341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8" y="223218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43" y="223218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4" y="-46977"/>
            <a:ext cx="2549068" cy="2600949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44" y="2561655"/>
            <a:ext cx="3876674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6</cp:revision>
  <dcterms:created xsi:type="dcterms:W3CDTF">2024-08-08T19:10:50Z</dcterms:created>
  <dcterms:modified xsi:type="dcterms:W3CDTF">2024-12-05T09:39:01Z</dcterms:modified>
</cp:coreProperties>
</file>