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9BBABF0-D2C2-6280-FA81-E295197C1D4B}"/>
              </a:ext>
            </a:extLst>
          </p:cNvPr>
          <p:cNvGrpSpPr/>
          <p:nvPr/>
        </p:nvGrpSpPr>
        <p:grpSpPr>
          <a:xfrm>
            <a:off x="4377924" y="489759"/>
            <a:ext cx="1103950" cy="980929"/>
            <a:chOff x="5769247" y="303599"/>
            <a:chExt cx="1103950" cy="980929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D74F34C-08D1-58EA-6933-A831ED93F587}"/>
                </a:ext>
              </a:extLst>
            </p:cNvPr>
            <p:cNvSpPr/>
            <p:nvPr/>
          </p:nvSpPr>
          <p:spPr>
            <a:xfrm>
              <a:off x="5769247" y="390775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Изображение выглядит как ручная тележка, транспорт, корзина, теле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C009F0-872C-6D63-F797-63D13ECD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174" y="303599"/>
              <a:ext cx="980929" cy="98092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B6B0D8-D01C-EB19-E72F-86A7CD4E9279}"/>
              </a:ext>
            </a:extLst>
          </p:cNvPr>
          <p:cNvGrpSpPr/>
          <p:nvPr/>
        </p:nvGrpSpPr>
        <p:grpSpPr>
          <a:xfrm>
            <a:off x="2007975" y="2422300"/>
            <a:ext cx="1103950" cy="1016553"/>
            <a:chOff x="5885812" y="511676"/>
            <a:chExt cx="1103950" cy="101655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67B1DCC-82BE-8241-011F-50D2D80FA657}"/>
                </a:ext>
              </a:extLst>
            </p:cNvPr>
            <p:cNvSpPr/>
            <p:nvPr/>
          </p:nvSpPr>
          <p:spPr>
            <a:xfrm>
              <a:off x="5885812" y="609838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 descr="Изображение выглядит как коробка, контейнер&#10;&#10;Автоматически созданное описание">
              <a:extLst>
                <a:ext uri="{FF2B5EF4-FFF2-40B4-BE49-F238E27FC236}">
                  <a16:creationId xmlns:a16="http://schemas.microsoft.com/office/drawing/2014/main" id="{0D6DBF4E-E804-9183-5FDC-B52DEA7E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078" y="511676"/>
              <a:ext cx="1016553" cy="101655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882B754-3DB6-0798-F903-CDE5DCACC2DE}"/>
              </a:ext>
            </a:extLst>
          </p:cNvPr>
          <p:cNvGrpSpPr/>
          <p:nvPr/>
        </p:nvGrpSpPr>
        <p:grpSpPr>
          <a:xfrm>
            <a:off x="3178191" y="2527104"/>
            <a:ext cx="1103950" cy="791049"/>
            <a:chOff x="5951755" y="493479"/>
            <a:chExt cx="1103950" cy="79104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8992088D-0DBD-97A5-D12E-0F73E71090DC}"/>
                </a:ext>
              </a:extLst>
            </p:cNvPr>
            <p:cNvSpPr/>
            <p:nvPr/>
          </p:nvSpPr>
          <p:spPr>
            <a:xfrm>
              <a:off x="5951755" y="493760"/>
              <a:ext cx="1103950" cy="77018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Изображение выглядит как Предметная фотография, натюрм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9C85424-0C3D-C5CF-685D-A02396A4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302" y="493479"/>
              <a:ext cx="791049" cy="791049"/>
            </a:xfrm>
            <a:prstGeom prst="rect">
              <a:avLst/>
            </a:prstGeom>
          </p:spPr>
        </p:pic>
      </p:grpSp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29240" y="3762375"/>
            <a:ext cx="17335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2024-12-09T14:56:51Z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