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12711"/>
            <a:ext cx="1768426" cy="1757916"/>
            <a:chOff x="3506087" y="2512711"/>
            <a:chExt cx="1768426" cy="1757916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262" y="2512711"/>
              <a:ext cx="1740251" cy="1740251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32" y="2659216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076" y="836389"/>
            <a:ext cx="1971675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2024-04-11T08:11:00Z</dcterms:created>
  <dcterms:modified xsi:type="dcterms:W3CDTF">2024-10-29T17:41:21Z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