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3198" y="17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Relationship Id="rId23" Type="http://schemas.microsoft.com/office/2007/relationships/hdphoto" Target="../media/hdphoto4.wdp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7368" y="1340769"/>
            <a:ext cx="7992888" cy="453650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черный, зарисовка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5" y="3839255"/>
            <a:ext cx="1772816" cy="17728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ртин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06" y="3839255"/>
            <a:ext cx="1772816" cy="177281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силуэт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1484784"/>
            <a:ext cx="1707785" cy="17077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1621521"/>
            <a:ext cx="1421442" cy="142144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фрукт, Продовольственная группа, Натуральные продукты, Поваренн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7" y="1621521"/>
            <a:ext cx="1421442" cy="14214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783845" flipH="1">
            <a:off x="133036" y="2776747"/>
            <a:ext cx="911465" cy="44652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скусство, иллюстрация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1" y="1515502"/>
            <a:ext cx="1663274" cy="166327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202691">
            <a:off x="3506496" y="4101592"/>
            <a:ext cx="911465" cy="446524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6D4856-FFA0-E16A-1CCA-EFEA9FC3EB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3" y="3951409"/>
            <a:ext cx="1515827" cy="1515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8D9EBD0-6F82-88DB-250C-7E1BB63D6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1559579"/>
            <a:ext cx="1707784" cy="17077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F8D8E99-9511-3347-5CDF-5459CB82C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3079"/>
            <a:ext cx="2286274" cy="22862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067FE57E-4387-0FF0-98A0-FCAEC1C46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3613240" y="2793273"/>
            <a:ext cx="911465" cy="4465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4F5DDB-7DF2-3712-31CB-0D74257972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2" y="3948202"/>
            <a:ext cx="1515827" cy="151582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B417E44-463E-F74F-B491-AC6BAD47F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1" y="1567731"/>
            <a:ext cx="1707784" cy="17077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449DCB9-AD36-EDE5-98F0-EA435DC091A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2526"/>
            <a:ext cx="2286274" cy="228627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5456103" y="2651002"/>
            <a:ext cx="911465" cy="44652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900044">
            <a:off x="5166475" y="3982699"/>
            <a:ext cx="911465" cy="44652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7324118" y="4385512"/>
            <a:ext cx="911465" cy="44652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47370CFE-CDC4-A0EA-4C24-2B4F01CD56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814494">
            <a:off x="691465" y="3922220"/>
            <a:ext cx="911465" cy="44652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графическая вставка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1" y="1048826"/>
            <a:ext cx="4876190" cy="487619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88070" y="2809875"/>
            <a:ext cx="27717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Администратор</cp:lastModifiedBy>
  <cp:revision>67</cp:revision>
  <dcterms:created xsi:type="dcterms:W3CDTF">2017-09-06T16:01:00Z</dcterms:created>
  <dcterms:modified xsi:type="dcterms:W3CDTF">2024-11-08T13:23:02Z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