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9224">
              <a:schemeClr val="bg1">
                <a:alpha val="9604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ЦО - ЦО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ЧУ - ЧУ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 - ЕЦ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ЭЧ – ЭЧ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092669" y="2317516"/>
            <a:ext cx="1120813" cy="115998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390" y="1436845"/>
            <a:ext cx="1262449" cy="126244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997" y="3788997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211" y="3630397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603" y="3037296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367" y="603842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920" y="4462668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874" y="4550488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844959" y="2382282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38291" y="367485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266115" y="548748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401" y="2107191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CDAEF-CA4B-498B-A47D-CECB7C204A9E}"/>
</file>

<file path=customXml/itemProps2.xml><?xml version="1.0" encoding="utf-8"?>
<ds:datastoreItem xmlns:ds="http://schemas.openxmlformats.org/officeDocument/2006/customXml" ds:itemID="{308B9A0D-A9A2-4657-AC3F-5E99909602ED}"/>
</file>

<file path=customXml/itemProps3.xml><?xml version="1.0" encoding="utf-8"?>
<ds:datastoreItem xmlns:ds="http://schemas.openxmlformats.org/officeDocument/2006/customXml" ds:itemID="{F7A075EE-91E8-44CE-92A9-2E78DF7C0E8A}"/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20</cp:revision>
  <dcterms:created xsi:type="dcterms:W3CDTF">2024-12-18T09:01:56Z</dcterms:created>
  <dcterms:modified xsi:type="dcterms:W3CDTF">2024-12-27T23:07:11Z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