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9477" y="16096"/>
            <a:ext cx="956176" cy="943119"/>
          </a:xfrm>
          <a:prstGeom prst="rect">
            <a:avLst/>
          </a:prstGeom>
        </p:spPr>
      </p:pic>
      <p:grpSp>
        <p:nvGrpSpPr>
          <p:cNvPr id="311" name="Группа 310">
            <a:extLst>
              <a:ext uri="{FF2B5EF4-FFF2-40B4-BE49-F238E27FC236}">
                <a16:creationId xmlns:a16="http://schemas.microsoft.com/office/drawing/2014/main" id="{3B245EA5-7082-48E8-B48B-715B60D6E853}"/>
              </a:ext>
            </a:extLst>
          </p:cNvPr>
          <p:cNvGrpSpPr/>
          <p:nvPr/>
        </p:nvGrpSpPr>
        <p:grpSpPr>
          <a:xfrm>
            <a:off x="2538918" y="3474969"/>
            <a:ext cx="1371600" cy="1405381"/>
            <a:chOff x="2538918" y="3474969"/>
            <a:chExt cx="1371600" cy="1405381"/>
          </a:xfrm>
        </p:grpSpPr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4989C978-5957-9CA2-3C33-B4E6838804A9}"/>
                </a:ext>
              </a:extLst>
            </p:cNvPr>
            <p:cNvGrpSpPr/>
            <p:nvPr/>
          </p:nvGrpSpPr>
          <p:grpSpPr>
            <a:xfrm>
              <a:off x="2538918" y="3527480"/>
              <a:ext cx="1371600" cy="1352870"/>
              <a:chOff x="5845915" y="250615"/>
              <a:chExt cx="1371600" cy="1352870"/>
            </a:xfrm>
          </p:grpSpPr>
          <p:sp>
            <p:nvSpPr>
              <p:cNvPr id="276" name="Прямоугольник: скругленные углы 275">
                <a:extLst>
                  <a:ext uri="{FF2B5EF4-FFF2-40B4-BE49-F238E27FC236}">
                    <a16:creationId xmlns:a16="http://schemas.microsoft.com/office/drawing/2014/main" id="{A27DF7A5-FC34-3C7A-00D3-B9F4F8F9287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ECA04631-362C-BD39-0154-A1AA96819E21}"/>
                  </a:ext>
                </a:extLst>
              </p:cNvPr>
              <p:cNvSpPr txBox="1"/>
              <p:nvPr/>
            </p:nvSpPr>
            <p:spPr>
              <a:xfrm>
                <a:off x="6186535" y="1184678"/>
                <a:ext cx="652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Ну а</a:t>
                </a:r>
                <a:endParaRPr lang="ru-UA" sz="2000" b="1" dirty="0"/>
              </a:p>
            </p:txBody>
          </p: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017767A-4699-CA94-6C87-93826959ECB6}"/>
                </a:ext>
              </a:extLst>
            </p:cNvPr>
            <p:cNvSpPr txBox="1"/>
            <p:nvPr/>
          </p:nvSpPr>
          <p:spPr>
            <a:xfrm>
              <a:off x="2849870" y="3474969"/>
              <a:ext cx="7441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А</a:t>
              </a:r>
              <a:endParaRPr lang="ru-U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305" name="Группа 304">
            <a:extLst>
              <a:ext uri="{FF2B5EF4-FFF2-40B4-BE49-F238E27FC236}">
                <a16:creationId xmlns:a16="http://schemas.microsoft.com/office/drawing/2014/main" id="{509B5656-6CA0-BFB3-CE65-2E5EF36384FC}"/>
              </a:ext>
            </a:extLst>
          </p:cNvPr>
          <p:cNvGrpSpPr/>
          <p:nvPr/>
        </p:nvGrpSpPr>
        <p:grpSpPr>
          <a:xfrm>
            <a:off x="4812092" y="230413"/>
            <a:ext cx="1371600" cy="1371981"/>
            <a:chOff x="4812092" y="230413"/>
            <a:chExt cx="1371600" cy="137198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799803A5-982C-3D03-EBCA-CD0F91A4BE31}"/>
                </a:ext>
              </a:extLst>
            </p:cNvPr>
            <p:cNvGrpSpPr/>
            <p:nvPr/>
          </p:nvGrpSpPr>
          <p:grpSpPr>
            <a:xfrm>
              <a:off x="4812092" y="249524"/>
              <a:ext cx="1371600" cy="1352870"/>
              <a:chOff x="5845915" y="1863515"/>
              <a:chExt cx="1371600" cy="1352870"/>
            </a:xfrm>
          </p:grpSpPr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id="{90DDD7DF-4092-0DCA-B7C2-7A7AAEC86318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368682-B142-D766-8CBB-62471DF2C0AD}"/>
                  </a:ext>
                </a:extLst>
              </p:cNvPr>
              <p:cNvSpPr txBox="1"/>
              <p:nvPr/>
            </p:nvSpPr>
            <p:spPr>
              <a:xfrm>
                <a:off x="5929925" y="2816275"/>
                <a:ext cx="11848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Лапками</a:t>
                </a:r>
                <a:endParaRPr lang="ru-UA" sz="2000" b="1" dirty="0"/>
              </a:p>
            </p:txBody>
          </p:sp>
        </p:grpSp>
        <p:pic>
          <p:nvPicPr>
            <p:cNvPr id="281" name="Рисунок 280" descr="Изображение выглядит как Графика, зарисовка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BC2B5C-D7C0-7A07-445E-F9FDFE4CA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746" y="230413"/>
              <a:ext cx="1184875" cy="1184875"/>
            </a:xfrm>
            <a:prstGeom prst="rect">
              <a:avLst/>
            </a:prstGeom>
          </p:spPr>
        </p:pic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DB9CA3D8-FC24-5FBC-B756-AC622D39FCF0}"/>
              </a:ext>
            </a:extLst>
          </p:cNvPr>
          <p:cNvGrpSpPr/>
          <p:nvPr/>
        </p:nvGrpSpPr>
        <p:grpSpPr>
          <a:xfrm>
            <a:off x="1597031" y="280217"/>
            <a:ext cx="1371600" cy="1355433"/>
            <a:chOff x="1597031" y="280217"/>
            <a:chExt cx="1371600" cy="1355433"/>
          </a:xfrm>
        </p:grpSpPr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BBF37CED-DD6D-67B9-06DA-F328DF5BF0C4}"/>
                </a:ext>
              </a:extLst>
            </p:cNvPr>
            <p:cNvGrpSpPr/>
            <p:nvPr/>
          </p:nvGrpSpPr>
          <p:grpSpPr>
            <a:xfrm>
              <a:off x="1597031" y="282780"/>
              <a:ext cx="1371600" cy="1352870"/>
              <a:chOff x="5845915" y="250615"/>
              <a:chExt cx="1371600" cy="1352870"/>
            </a:xfrm>
          </p:grpSpPr>
          <p:sp>
            <p:nvSpPr>
              <p:cNvPr id="197" name="Прямоугольник: скругленные углы 196">
                <a:extLst>
                  <a:ext uri="{FF2B5EF4-FFF2-40B4-BE49-F238E27FC236}">
                    <a16:creationId xmlns:a16="http://schemas.microsoft.com/office/drawing/2014/main" id="{7B3100FC-076B-0A0D-BA63-B44BAF69BA9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83E17E2-A7AF-D69F-DDA7-A83C5155217E}"/>
                  </a:ext>
                </a:extLst>
              </p:cNvPr>
              <p:cNvSpPr txBox="1"/>
              <p:nvPr/>
            </p:nvSpPr>
            <p:spPr>
              <a:xfrm>
                <a:off x="6155908" y="1185085"/>
                <a:ext cx="744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 err="1"/>
                  <a:t>я</a:t>
                </a:r>
                <a:endParaRPr lang="ru-UA" sz="2000" b="1" dirty="0"/>
              </a:p>
            </p:txBody>
          </p:sp>
        </p:grpSp>
        <p:pic>
          <p:nvPicPr>
            <p:cNvPr id="283" name="Рисунок 282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E46E5D7-200F-6166-979E-11077E386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34" y="280217"/>
              <a:ext cx="1068380" cy="1068380"/>
            </a:xfrm>
            <a:prstGeom prst="rect">
              <a:avLst/>
            </a:prstGeom>
          </p:spPr>
        </p:pic>
      </p:grp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3F2654E4-3859-A9E8-4150-799B116C405E}"/>
              </a:ext>
            </a:extLst>
          </p:cNvPr>
          <p:cNvGrpSpPr/>
          <p:nvPr/>
        </p:nvGrpSpPr>
        <p:grpSpPr>
          <a:xfrm>
            <a:off x="1595219" y="1883768"/>
            <a:ext cx="1371600" cy="1352870"/>
            <a:chOff x="1595219" y="1883768"/>
            <a:chExt cx="1371600" cy="135287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FBE037B6-96E8-B307-6913-F482B86B06EB}"/>
                </a:ext>
              </a:extLst>
            </p:cNvPr>
            <p:cNvGrpSpPr/>
            <p:nvPr/>
          </p:nvGrpSpPr>
          <p:grpSpPr>
            <a:xfrm>
              <a:off x="1595219" y="1883768"/>
              <a:ext cx="1371600" cy="1352870"/>
              <a:chOff x="5845915" y="250615"/>
              <a:chExt cx="1371600" cy="1352870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C95049CC-B38A-CA52-A25B-F6DAF2B57B90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73FC4F6-91E1-40DB-8D03-2BFE5BC50EBF}"/>
                  </a:ext>
                </a:extLst>
              </p:cNvPr>
              <p:cNvSpPr txBox="1"/>
              <p:nvPr/>
            </p:nvSpPr>
            <p:spPr>
              <a:xfrm>
                <a:off x="6157720" y="1175242"/>
                <a:ext cx="760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Квіти</a:t>
                </a:r>
                <a:endParaRPr lang="ru-UA" sz="2000" b="1" dirty="0"/>
              </a:p>
            </p:txBody>
          </p:sp>
        </p:grpSp>
        <p:pic>
          <p:nvPicPr>
            <p:cNvPr id="285" name="Рисунок 284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B6CE6A-5177-0952-3EE2-888820A9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476" y="1918430"/>
              <a:ext cx="987398" cy="987398"/>
            </a:xfrm>
            <a:prstGeom prst="rect">
              <a:avLst/>
            </a:prstGeom>
          </p:spPr>
        </p:pic>
      </p:grpSp>
      <p:grpSp>
        <p:nvGrpSpPr>
          <p:cNvPr id="309" name="Группа 308">
            <a:extLst>
              <a:ext uri="{FF2B5EF4-FFF2-40B4-BE49-F238E27FC236}">
                <a16:creationId xmlns:a16="http://schemas.microsoft.com/office/drawing/2014/main" id="{3CE95366-326D-93D2-6D23-1B52EF694D44}"/>
              </a:ext>
            </a:extLst>
          </p:cNvPr>
          <p:cNvGrpSpPr/>
          <p:nvPr/>
        </p:nvGrpSpPr>
        <p:grpSpPr>
          <a:xfrm>
            <a:off x="4812092" y="1787431"/>
            <a:ext cx="1371600" cy="1463018"/>
            <a:chOff x="4812092" y="1787431"/>
            <a:chExt cx="1371600" cy="1463018"/>
          </a:xfrm>
        </p:grpSpPr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F15A67A1-52A9-C83C-BEEE-BAF25873AC55}"/>
                </a:ext>
              </a:extLst>
            </p:cNvPr>
            <p:cNvGrpSpPr/>
            <p:nvPr/>
          </p:nvGrpSpPr>
          <p:grpSpPr>
            <a:xfrm>
              <a:off x="4812092" y="1897579"/>
              <a:ext cx="1371600" cy="1352870"/>
              <a:chOff x="5845915" y="250615"/>
              <a:chExt cx="1371600" cy="1352870"/>
            </a:xfrm>
          </p:grpSpPr>
          <p:sp>
            <p:nvSpPr>
              <p:cNvPr id="219" name="Прямоугольник: скругленные углы 218">
                <a:extLst>
                  <a:ext uri="{FF2B5EF4-FFF2-40B4-BE49-F238E27FC236}">
                    <a16:creationId xmlns:a16="http://schemas.microsoft.com/office/drawing/2014/main" id="{36BFE430-16BB-E964-69F7-48F139E55761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9B8E996-7601-8DCB-D3E5-81A149D6CBD0}"/>
                  </a:ext>
                </a:extLst>
              </p:cNvPr>
              <p:cNvSpPr txBox="1"/>
              <p:nvPr/>
            </p:nvSpPr>
            <p:spPr>
              <a:xfrm>
                <a:off x="6038963" y="1167622"/>
                <a:ext cx="1015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Росами</a:t>
                </a:r>
                <a:endParaRPr lang="ru-UA" sz="2000" b="1" dirty="0"/>
              </a:p>
            </p:txBody>
          </p:sp>
        </p:grpSp>
        <p:pic>
          <p:nvPicPr>
            <p:cNvPr id="287" name="Рисунок 28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A5CDCEB-345B-C6A1-940F-ECF72416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53" y="1787431"/>
              <a:ext cx="1184875" cy="1184875"/>
            </a:xfrm>
            <a:prstGeom prst="rect">
              <a:avLst/>
            </a:prstGeom>
          </p:spPr>
        </p:pic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1E95E82A-B198-1843-978F-3F71C0587D10}"/>
              </a:ext>
            </a:extLst>
          </p:cNvPr>
          <p:cNvGrpSpPr/>
          <p:nvPr/>
        </p:nvGrpSpPr>
        <p:grpSpPr>
          <a:xfrm>
            <a:off x="3843050" y="3503548"/>
            <a:ext cx="1518350" cy="1364691"/>
            <a:chOff x="3843050" y="3503548"/>
            <a:chExt cx="1518350" cy="1364691"/>
          </a:xfrm>
        </p:grpSpPr>
        <p:grpSp>
          <p:nvGrpSpPr>
            <p:cNvPr id="252" name="Группа 251">
              <a:extLst>
                <a:ext uri="{FF2B5EF4-FFF2-40B4-BE49-F238E27FC236}">
                  <a16:creationId xmlns:a16="http://schemas.microsoft.com/office/drawing/2014/main" id="{AEB87039-982A-69BA-6AC3-AD01C49A7E8C}"/>
                </a:ext>
              </a:extLst>
            </p:cNvPr>
            <p:cNvGrpSpPr/>
            <p:nvPr/>
          </p:nvGrpSpPr>
          <p:grpSpPr>
            <a:xfrm>
              <a:off x="3985739" y="3503548"/>
              <a:ext cx="1371600" cy="1364691"/>
              <a:chOff x="5845915" y="250615"/>
              <a:chExt cx="1371600" cy="1364691"/>
            </a:xfrm>
          </p:grpSpPr>
          <p:sp>
            <p:nvSpPr>
              <p:cNvPr id="255" name="Прямоугольник: скругленные углы 254">
                <a:extLst>
                  <a:ext uri="{FF2B5EF4-FFF2-40B4-BE49-F238E27FC236}">
                    <a16:creationId xmlns:a16="http://schemas.microsoft.com/office/drawing/2014/main" id="{B0EACBAF-0CF4-392B-5E63-158057196FB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8639F300-1AE0-2114-B1D9-BFB3916CC11E}"/>
                  </a:ext>
                </a:extLst>
              </p:cNvPr>
              <p:cNvSpPr txBox="1"/>
              <p:nvPr/>
            </p:nvSpPr>
            <p:spPr>
              <a:xfrm>
                <a:off x="6199355" y="1215196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 з</a:t>
                </a:r>
                <a:endParaRPr lang="ru-UA" sz="2000" b="1" dirty="0"/>
              </a:p>
            </p:txBody>
          </p:sp>
        </p:grpSp>
        <p:pic>
          <p:nvPicPr>
            <p:cNvPr id="289" name="Рисунок 288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FA1FEBF-686C-CB4A-4CC0-18DFA4FE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964" y="3754901"/>
              <a:ext cx="902436" cy="902436"/>
            </a:xfrm>
            <a:prstGeom prst="rect">
              <a:avLst/>
            </a:prstGeom>
          </p:spPr>
        </p:pic>
        <p:pic>
          <p:nvPicPr>
            <p:cNvPr id="291" name="Рисунок 290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4052EDFA-1DC0-F878-C855-F23A202E9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50" y="3549320"/>
              <a:ext cx="1129203" cy="1129203"/>
            </a:xfrm>
            <a:prstGeom prst="rect">
              <a:avLst/>
            </a:prstGeom>
          </p:spPr>
        </p:pic>
      </p:grpSp>
      <p:grpSp>
        <p:nvGrpSpPr>
          <p:cNvPr id="315" name="Группа 314">
            <a:extLst>
              <a:ext uri="{FF2B5EF4-FFF2-40B4-BE49-F238E27FC236}">
                <a16:creationId xmlns:a16="http://schemas.microsoft.com/office/drawing/2014/main" id="{85E6F1FF-3BA8-C5AB-9D9A-F3472EC8D060}"/>
              </a:ext>
            </a:extLst>
          </p:cNvPr>
          <p:cNvGrpSpPr/>
          <p:nvPr/>
        </p:nvGrpSpPr>
        <p:grpSpPr>
          <a:xfrm>
            <a:off x="4627449" y="5024585"/>
            <a:ext cx="1371600" cy="1367449"/>
            <a:chOff x="4627449" y="5024585"/>
            <a:chExt cx="1371600" cy="1367449"/>
          </a:xfrm>
        </p:grpSpPr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C1B0F0CC-C6F9-43A6-185D-BB81A61DB6E4}"/>
                </a:ext>
              </a:extLst>
            </p:cNvPr>
            <p:cNvGrpSpPr/>
            <p:nvPr/>
          </p:nvGrpSpPr>
          <p:grpSpPr>
            <a:xfrm>
              <a:off x="4627449" y="5039164"/>
              <a:ext cx="1371600" cy="1352870"/>
              <a:chOff x="7386189" y="250615"/>
              <a:chExt cx="1371600" cy="1352870"/>
            </a:xfrm>
          </p:grpSpPr>
          <p:sp>
            <p:nvSpPr>
              <p:cNvPr id="273" name="Прямоугольник: скругленные углы 272">
                <a:extLst>
                  <a:ext uri="{FF2B5EF4-FFF2-40B4-BE49-F238E27FC236}">
                    <a16:creationId xmlns:a16="http://schemas.microsoft.com/office/drawing/2014/main" id="{9F1EDCAE-8E78-872C-CA4A-732570E0864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EC9110D0-1EC0-325A-0A35-15652EEEA37B}"/>
                  </a:ext>
                </a:extLst>
              </p:cNvPr>
              <p:cNvSpPr txBox="1"/>
              <p:nvPr/>
            </p:nvSpPr>
            <p:spPr>
              <a:xfrm>
                <a:off x="7468689" y="1159853"/>
                <a:ext cx="1285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води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ею.</a:t>
                </a:r>
                <a:endParaRPr lang="ru-UA" sz="2000" b="1" dirty="0"/>
              </a:p>
            </p:txBody>
          </p:sp>
        </p:grpSp>
        <p:pic>
          <p:nvPicPr>
            <p:cNvPr id="293" name="Рисунок 292" descr="Изображение выглядит как контейнер, стекло, Сосуды для напитков, Высокий стакан&#10;&#10;Автоматически созданное описание">
              <a:extLst>
                <a:ext uri="{FF2B5EF4-FFF2-40B4-BE49-F238E27FC236}">
                  <a16:creationId xmlns:a16="http://schemas.microsoft.com/office/drawing/2014/main" id="{BCEF6D0D-2DFD-584B-C2FB-FBE0EA99B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157" y="5024585"/>
              <a:ext cx="1081963" cy="1081963"/>
            </a:xfrm>
            <a:prstGeom prst="rect">
              <a:avLst/>
            </a:prstGeom>
          </p:spPr>
        </p:pic>
      </p:grpSp>
      <p:grpSp>
        <p:nvGrpSpPr>
          <p:cNvPr id="308" name="Группа 307">
            <a:extLst>
              <a:ext uri="{FF2B5EF4-FFF2-40B4-BE49-F238E27FC236}">
                <a16:creationId xmlns:a16="http://schemas.microsoft.com/office/drawing/2014/main" id="{535D46BD-9D42-E7FD-68A5-A43D24EF2F33}"/>
              </a:ext>
            </a:extLst>
          </p:cNvPr>
          <p:cNvGrpSpPr/>
          <p:nvPr/>
        </p:nvGrpSpPr>
        <p:grpSpPr>
          <a:xfrm>
            <a:off x="2948442" y="1779009"/>
            <a:ext cx="1474186" cy="1457629"/>
            <a:chOff x="2948442" y="1779009"/>
            <a:chExt cx="1474186" cy="1457629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0B70B5F2-1DC0-E6C1-F96D-1F7ACDA6AF1D}"/>
                </a:ext>
              </a:extLst>
            </p:cNvPr>
            <p:cNvGrpSpPr/>
            <p:nvPr/>
          </p:nvGrpSpPr>
          <p:grpSpPr>
            <a:xfrm>
              <a:off x="2948442" y="1883768"/>
              <a:ext cx="1474186" cy="1352870"/>
              <a:chOff x="7333890" y="250615"/>
              <a:chExt cx="1474186" cy="1352870"/>
            </a:xfrm>
          </p:grpSpPr>
          <p:sp>
            <p:nvSpPr>
              <p:cNvPr id="117" name="Прямоугольник: скругленные углы 116">
                <a:extLst>
                  <a:ext uri="{FF2B5EF4-FFF2-40B4-BE49-F238E27FC236}">
                    <a16:creationId xmlns:a16="http://schemas.microsoft.com/office/drawing/2014/main" id="{760868AF-97F4-60F3-E18D-ACB08E8FD067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5E2B2E7-543B-CA04-7FCC-E90A034C8D8F}"/>
                  </a:ext>
                </a:extLst>
              </p:cNvPr>
              <p:cNvSpPr txBox="1"/>
              <p:nvPr/>
            </p:nvSpPr>
            <p:spPr>
              <a:xfrm>
                <a:off x="7333890" y="1197749"/>
                <a:ext cx="14741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прокидаються</a:t>
                </a:r>
                <a:endParaRPr lang="ru-UA" sz="1600" b="1" dirty="0"/>
              </a:p>
            </p:txBody>
          </p:sp>
        </p:grpSp>
        <p:pic>
          <p:nvPicPr>
            <p:cNvPr id="297" name="Рисунок 296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B27D7D2-F1A7-A29E-06C1-E6787F0C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800" y="1779009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EC03F9C6-59B9-262B-F354-46FB9ACDD861}"/>
              </a:ext>
            </a:extLst>
          </p:cNvPr>
          <p:cNvGrpSpPr/>
          <p:nvPr/>
        </p:nvGrpSpPr>
        <p:grpSpPr>
          <a:xfrm>
            <a:off x="5391261" y="3503548"/>
            <a:ext cx="1410347" cy="1364691"/>
            <a:chOff x="5391261" y="3503548"/>
            <a:chExt cx="1410347" cy="1364691"/>
          </a:xfrm>
        </p:grpSpPr>
        <p:grpSp>
          <p:nvGrpSpPr>
            <p:cNvPr id="258" name="Группа 257">
              <a:extLst>
                <a:ext uri="{FF2B5EF4-FFF2-40B4-BE49-F238E27FC236}">
                  <a16:creationId xmlns:a16="http://schemas.microsoft.com/office/drawing/2014/main" id="{182BE039-EBC3-7DCE-4CD6-37AA33A3052D}"/>
                </a:ext>
              </a:extLst>
            </p:cNvPr>
            <p:cNvGrpSpPr/>
            <p:nvPr/>
          </p:nvGrpSpPr>
          <p:grpSpPr>
            <a:xfrm>
              <a:off x="5391261" y="3503548"/>
              <a:ext cx="1410347" cy="1364691"/>
              <a:chOff x="7386189" y="250615"/>
              <a:chExt cx="1410347" cy="1364691"/>
            </a:xfrm>
          </p:grpSpPr>
          <p:sp>
            <p:nvSpPr>
              <p:cNvPr id="261" name="Прямоугольник: скругленные углы 260">
                <a:extLst>
                  <a:ext uri="{FF2B5EF4-FFF2-40B4-BE49-F238E27FC236}">
                    <a16:creationId xmlns:a16="http://schemas.microsoft.com/office/drawing/2014/main" id="{03A8AC1F-4505-B93F-6F17-0F2E60DDD714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E596458-9573-6477-016E-7266F275550E}"/>
                  </a:ext>
                </a:extLst>
              </p:cNvPr>
              <p:cNvSpPr txBox="1"/>
              <p:nvPr/>
            </p:nvSpPr>
            <p:spPr>
              <a:xfrm>
                <a:off x="7422955" y="1215196"/>
                <a:ext cx="1373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сестри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</a:t>
                </a:r>
                <a:endParaRPr lang="ru-UA" sz="2000" b="1" dirty="0"/>
              </a:p>
            </p:txBody>
          </p:sp>
        </p:grpSp>
        <p:pic>
          <p:nvPicPr>
            <p:cNvPr id="298" name="Рисунок 297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18E758-8D4C-8A83-92B8-CEE8C805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202" y="3611525"/>
              <a:ext cx="983127" cy="983127"/>
            </a:xfrm>
            <a:prstGeom prst="rect">
              <a:avLst/>
            </a:prstGeom>
          </p:spPr>
        </p:pic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4F1353D8-72C2-F183-531E-0E7F28B52986}"/>
              </a:ext>
            </a:extLst>
          </p:cNvPr>
          <p:cNvGrpSpPr/>
          <p:nvPr/>
        </p:nvGrpSpPr>
        <p:grpSpPr>
          <a:xfrm>
            <a:off x="2999732" y="154756"/>
            <a:ext cx="1410964" cy="1480894"/>
            <a:chOff x="2999732" y="154756"/>
            <a:chExt cx="1410964" cy="1480894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804DC18-0797-E4C6-5784-F13AEA4977A8}"/>
                </a:ext>
              </a:extLst>
            </p:cNvPr>
            <p:cNvGrpSpPr/>
            <p:nvPr/>
          </p:nvGrpSpPr>
          <p:grpSpPr>
            <a:xfrm>
              <a:off x="2999732" y="282780"/>
              <a:ext cx="1410964" cy="1352870"/>
              <a:chOff x="7383368" y="250615"/>
              <a:chExt cx="1410964" cy="1352870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FE39C828-B421-3CC3-A639-4688E6A22CDA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2ABD7F-6FCB-E816-262A-F61A22034744}"/>
                  </a:ext>
                </a:extLst>
              </p:cNvPr>
              <p:cNvSpPr txBox="1"/>
              <p:nvPr/>
            </p:nvSpPr>
            <p:spPr>
              <a:xfrm>
                <a:off x="7383368" y="1214009"/>
                <a:ext cx="1410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</a:t>
                </a:r>
                <a:r>
                  <a:rPr lang="uk-UA" sz="1600" b="1" dirty="0" err="1"/>
                  <a:t>ється</a:t>
                </a:r>
                <a:endParaRPr lang="ru-UA" sz="1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99" name="Рисунок 298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D2DF781-FBCB-D66A-C3F8-D09061FC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334" y="154756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0" name="Группа 309">
            <a:extLst>
              <a:ext uri="{FF2B5EF4-FFF2-40B4-BE49-F238E27FC236}">
                <a16:creationId xmlns:a16="http://schemas.microsoft.com/office/drawing/2014/main" id="{1CE5DE94-3B2E-9E7C-6871-0FEE227C7340}"/>
              </a:ext>
            </a:extLst>
          </p:cNvPr>
          <p:cNvGrpSpPr/>
          <p:nvPr/>
        </p:nvGrpSpPr>
        <p:grpSpPr>
          <a:xfrm>
            <a:off x="6214172" y="1897579"/>
            <a:ext cx="1406732" cy="1352870"/>
            <a:chOff x="6214172" y="1897579"/>
            <a:chExt cx="1406732" cy="1352870"/>
          </a:xfrm>
        </p:grpSpPr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55CB75C5-DEA1-6F7A-9368-02A4AA584B16}"/>
                </a:ext>
              </a:extLst>
            </p:cNvPr>
            <p:cNvGrpSpPr/>
            <p:nvPr/>
          </p:nvGrpSpPr>
          <p:grpSpPr>
            <a:xfrm>
              <a:off x="6214172" y="1897579"/>
              <a:ext cx="1406732" cy="1352870"/>
              <a:chOff x="7382747" y="250615"/>
              <a:chExt cx="1406732" cy="1352870"/>
            </a:xfrm>
          </p:grpSpPr>
          <p:sp>
            <p:nvSpPr>
              <p:cNvPr id="225" name="Прямоугольник: скругленные углы 224">
                <a:extLst>
                  <a:ext uri="{FF2B5EF4-FFF2-40B4-BE49-F238E27FC236}">
                    <a16:creationId xmlns:a16="http://schemas.microsoft.com/office/drawing/2014/main" id="{8157491A-0D9C-74B3-454E-FB7FB24145E2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A7A194B3-985A-84CB-06D5-9B695DB50E83}"/>
                  </a:ext>
                </a:extLst>
              </p:cNvPr>
              <p:cNvSpPr txBox="1"/>
              <p:nvPr/>
            </p:nvSpPr>
            <p:spPr>
              <a:xfrm>
                <a:off x="7382747" y="1176820"/>
                <a:ext cx="1406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вмиваються</a:t>
                </a:r>
                <a:endParaRPr lang="ru-UA" b="1" dirty="0"/>
              </a:p>
            </p:txBody>
          </p:sp>
        </p:grpSp>
        <p:pic>
          <p:nvPicPr>
            <p:cNvPr id="300" name="Рисунок 299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3783AAD-4887-71AE-ED2D-9C040AA7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740" y="1912826"/>
              <a:ext cx="1036939" cy="1036939"/>
            </a:xfrm>
            <a:prstGeom prst="rect">
              <a:avLst/>
            </a:prstGeom>
          </p:spPr>
        </p:pic>
      </p:grpSp>
      <p:grpSp>
        <p:nvGrpSpPr>
          <p:cNvPr id="306" name="Группа 305">
            <a:extLst>
              <a:ext uri="{FF2B5EF4-FFF2-40B4-BE49-F238E27FC236}">
                <a16:creationId xmlns:a16="http://schemas.microsoft.com/office/drawing/2014/main" id="{394DD016-BDC1-04E4-BCCB-02BB336C49A5}"/>
              </a:ext>
            </a:extLst>
          </p:cNvPr>
          <p:cNvGrpSpPr/>
          <p:nvPr/>
        </p:nvGrpSpPr>
        <p:grpSpPr>
          <a:xfrm>
            <a:off x="6217614" y="249524"/>
            <a:ext cx="1371600" cy="1352870"/>
            <a:chOff x="6217614" y="249524"/>
            <a:chExt cx="1371600" cy="135287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CD96951D-29B7-B307-CC6E-A9F3594EA596}"/>
                </a:ext>
              </a:extLst>
            </p:cNvPr>
            <p:cNvGrpSpPr/>
            <p:nvPr/>
          </p:nvGrpSpPr>
          <p:grpSpPr>
            <a:xfrm>
              <a:off x="6217614" y="249524"/>
              <a:ext cx="1371600" cy="1352870"/>
              <a:chOff x="7386189" y="18635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D782FB1E-B08E-B872-4406-73B590D07409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F99C09-8763-75E0-A608-AF7CB97789D6}"/>
                  </a:ext>
                </a:extLst>
              </p:cNvPr>
              <p:cNvSpPr txBox="1"/>
              <p:nvPr/>
            </p:nvSpPr>
            <p:spPr>
              <a:xfrm>
                <a:off x="7414832" y="2831241"/>
                <a:ext cx="1335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вмивається</a:t>
                </a:r>
                <a:endParaRPr lang="ru-UA" b="1" dirty="0"/>
              </a:p>
            </p:txBody>
          </p:sp>
        </p:grpSp>
        <p:pic>
          <p:nvPicPr>
            <p:cNvPr id="301" name="Рисунок 300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466D353-58B7-4332-5A09-3B0A508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872" y="270479"/>
              <a:ext cx="1036939" cy="1036939"/>
            </a:xfrm>
            <a:prstGeom prst="rect">
              <a:avLst/>
            </a:prstGeom>
          </p:spPr>
        </p:pic>
      </p:grpSp>
      <p:grpSp>
        <p:nvGrpSpPr>
          <p:cNvPr id="314" name="Группа 313">
            <a:extLst>
              <a:ext uri="{FF2B5EF4-FFF2-40B4-BE49-F238E27FC236}">
                <a16:creationId xmlns:a16="http://schemas.microsoft.com/office/drawing/2014/main" id="{91597E50-E6F5-9F5E-3D1B-90CBE4D5EEE3}"/>
              </a:ext>
            </a:extLst>
          </p:cNvPr>
          <p:cNvGrpSpPr/>
          <p:nvPr/>
        </p:nvGrpSpPr>
        <p:grpSpPr>
          <a:xfrm>
            <a:off x="3205909" y="5039164"/>
            <a:ext cx="1435008" cy="1352870"/>
            <a:chOff x="3205909" y="5039164"/>
            <a:chExt cx="1435008" cy="1352870"/>
          </a:xfrm>
        </p:grpSpPr>
        <p:grpSp>
          <p:nvGrpSpPr>
            <p:cNvPr id="264" name="Группа 263">
              <a:extLst>
                <a:ext uri="{FF2B5EF4-FFF2-40B4-BE49-F238E27FC236}">
                  <a16:creationId xmlns:a16="http://schemas.microsoft.com/office/drawing/2014/main" id="{C737D9D8-1D40-06F0-6E0C-6BECFD954069}"/>
                </a:ext>
              </a:extLst>
            </p:cNvPr>
            <p:cNvGrpSpPr/>
            <p:nvPr/>
          </p:nvGrpSpPr>
          <p:grpSpPr>
            <a:xfrm>
              <a:off x="3205909" y="5039164"/>
              <a:ext cx="1435008" cy="1352870"/>
              <a:chOff x="5829897" y="250615"/>
              <a:chExt cx="1435008" cy="1352870"/>
            </a:xfrm>
          </p:grpSpPr>
          <p:sp>
            <p:nvSpPr>
              <p:cNvPr id="267" name="Прямоугольник: скругленные углы 266">
                <a:extLst>
                  <a:ext uri="{FF2B5EF4-FFF2-40B4-BE49-F238E27FC236}">
                    <a16:creationId xmlns:a16="http://schemas.microsoft.com/office/drawing/2014/main" id="{9AB11E37-C4B2-EE01-F67C-CECCFD50B52D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371E8F58-A2E9-5F91-5E77-162FAE3E9A41}"/>
                  </a:ext>
                </a:extLst>
              </p:cNvPr>
              <p:cNvSpPr txBox="1"/>
              <p:nvPr/>
            </p:nvSpPr>
            <p:spPr>
              <a:xfrm>
                <a:off x="5829897" y="1190631"/>
                <a:ext cx="1435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Вмиваємось</a:t>
                </a:r>
                <a:endParaRPr lang="ru-UA" b="1" dirty="0"/>
              </a:p>
            </p:txBody>
          </p:sp>
        </p:grpSp>
        <p:pic>
          <p:nvPicPr>
            <p:cNvPr id="302" name="Рисунок 301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14FD78E-CDE3-392D-3564-97B921953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57" y="5069609"/>
              <a:ext cx="1036939" cy="1036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45" y="277094"/>
            <a:ext cx="5342785" cy="5438192"/>
          </a:xfrm>
          <a:prstGeom prst="rect">
            <a:avLst/>
          </a:prstGeom>
        </p:spPr>
      </p:pic>
      <p:pic>
        <p:nvPicPr>
          <p:cNvPr id="316" name="Picture 3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9400" y="4050281"/>
            <a:ext cx="2286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19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2024-11-22T15:22:16Z</dcterms:modified>
</cp:coreProperties>
</file>