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8FA"/>
    <a:srgbClr val="CDD9FD"/>
    <a:srgbClr val="F4524A"/>
    <a:srgbClr val="F77B75"/>
    <a:srgbClr val="F99993"/>
    <a:srgbClr val="E86115"/>
    <a:srgbClr val="C9C400"/>
    <a:srgbClr val="004F7C"/>
    <a:srgbClr val="378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2" autoAdjust="0"/>
    <p:restoredTop sz="94660"/>
  </p:normalViewPr>
  <p:slideViewPr>
    <p:cSldViewPr snapToGrid="0">
      <p:cViewPr>
        <p:scale>
          <a:sx n="100" d="100"/>
          <a:sy n="100" d="100"/>
        </p:scale>
        <p:origin x="12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3558-5DB3-4500-BDCB-67703AA1F0A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CB53-987F-4912-9838-24C7C585F0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3" y="1999400"/>
            <a:ext cx="4793046" cy="422665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882773" y="-1003523"/>
            <a:ext cx="1162951" cy="148925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73275" y="631942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</a:t>
            </a:r>
          </a:p>
        </p:txBody>
      </p:sp>
      <p:sp>
        <p:nvSpPr>
          <p:cNvPr id="7" name="Прямоугольник: скругленные углы 9"/>
          <p:cNvSpPr/>
          <p:nvPr/>
        </p:nvSpPr>
        <p:spPr>
          <a:xfrm>
            <a:off x="2744777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РАЙДУГА</a:t>
            </a:r>
          </a:p>
        </p:txBody>
      </p:sp>
      <p:sp>
        <p:nvSpPr>
          <p:cNvPr id="8" name="Прямоугольник: скругленные углы 10"/>
          <p:cNvSpPr/>
          <p:nvPr/>
        </p:nvSpPr>
        <p:spPr>
          <a:xfrm>
            <a:off x="4991803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</a:p>
        </p:txBody>
      </p:sp>
      <p:sp>
        <p:nvSpPr>
          <p:cNvPr id="9" name="Прямоугольник: скругленные углы 11"/>
          <p:cNvSpPr/>
          <p:nvPr/>
        </p:nvSpPr>
        <p:spPr>
          <a:xfrm>
            <a:off x="7258590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73275" y="1973256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73275" y="3322767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РИСЬ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73274" y="4668683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РАДІСТЬ</a:t>
            </a:r>
          </a:p>
        </p:txBody>
      </p:sp>
      <p:sp>
        <p:nvSpPr>
          <p:cNvPr id="16" name="Прямоугольник: скругленные углы 16"/>
          <p:cNvSpPr/>
          <p:nvPr/>
        </p:nvSpPr>
        <p:spPr>
          <a:xfrm>
            <a:off x="2744777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РАМА</a:t>
            </a:r>
          </a:p>
        </p:txBody>
      </p:sp>
      <p:sp>
        <p:nvSpPr>
          <p:cNvPr id="17" name="Прямоугольник: скругленные углы 17"/>
          <p:cNvSpPr/>
          <p:nvPr/>
        </p:nvSpPr>
        <p:spPr>
          <a:xfrm>
            <a:off x="4991803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РОМАШКА</a:t>
            </a:r>
          </a:p>
        </p:txBody>
      </p:sp>
      <p:sp>
        <p:nvSpPr>
          <p:cNvPr id="18" name="Прямоугольник: скругленные углы 18"/>
          <p:cNvSpPr/>
          <p:nvPr/>
        </p:nvSpPr>
        <p:spPr>
          <a:xfrm>
            <a:off x="7258590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</a:p>
        </p:txBody>
      </p:sp>
      <p:sp>
        <p:nvSpPr>
          <p:cNvPr id="19" name="Прямоугольник: скругленные углы 19"/>
          <p:cNvSpPr/>
          <p:nvPr/>
        </p:nvSpPr>
        <p:spPr>
          <a:xfrm>
            <a:off x="2744775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</a:t>
            </a:r>
          </a:p>
        </p:txBody>
      </p:sp>
      <p:sp>
        <p:nvSpPr>
          <p:cNvPr id="20" name="Прямоугольник: скругленные углы 20"/>
          <p:cNvSpPr/>
          <p:nvPr/>
        </p:nvSpPr>
        <p:spPr>
          <a:xfrm>
            <a:off x="4991801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РАКЕТА</a:t>
            </a:r>
          </a:p>
        </p:txBody>
      </p:sp>
      <p:sp>
        <p:nvSpPr>
          <p:cNvPr id="21" name="Прямоугольник: скругленные углы 21"/>
          <p:cNvSpPr/>
          <p:nvPr/>
        </p:nvSpPr>
        <p:spPr>
          <a:xfrm>
            <a:off x="7258588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</a:t>
            </a:r>
          </a:p>
        </p:txBody>
      </p:sp>
      <p:sp>
        <p:nvSpPr>
          <p:cNvPr id="22" name="Прямоугольник: скругленные углы 22"/>
          <p:cNvSpPr/>
          <p:nvPr/>
        </p:nvSpPr>
        <p:spPr>
          <a:xfrm>
            <a:off x="2744775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РОЖЕВИЙ</a:t>
            </a:r>
          </a:p>
        </p:txBody>
      </p:sp>
      <p:sp>
        <p:nvSpPr>
          <p:cNvPr id="23" name="Прямоугольник: скругленные углы 23"/>
          <p:cNvSpPr/>
          <p:nvPr/>
        </p:nvSpPr>
        <p:spPr>
          <a:xfrm>
            <a:off x="4991801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РУШНИЦЯ</a:t>
            </a:r>
          </a:p>
        </p:txBody>
      </p:sp>
      <p:sp>
        <p:nvSpPr>
          <p:cNvPr id="24" name="Прямоугольник: скругленные углы 24"/>
          <p:cNvSpPr/>
          <p:nvPr/>
        </p:nvSpPr>
        <p:spPr>
          <a:xfrm>
            <a:off x="7258588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РУКАВИЦЯ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000615" y="15963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635" y="2933065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2" animBg="1"/>
      <p:bldP spid="22" grpId="0" animBg="1"/>
      <p:bldP spid="22" grpId="2" animBg="1"/>
      <p:bldP spid="23" grpId="0" animBg="1"/>
      <p:bldP spid="23" grpId="2" animBg="1"/>
      <p:bldP spid="24" grpId="0" animBg="1"/>
      <p:bldP spid="24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</dc:creator>
  <cp:lastModifiedBy>Администратор</cp:lastModifiedBy>
  <cp:revision>77</cp:revision>
  <dcterms:created xsi:type="dcterms:W3CDTF">2022-09-10T07:03:00Z</dcterms:created>
  <dcterms:modified xsi:type="dcterms:W3CDTF">2024-11-25T11:51:53Z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22A88E29FD2F4BD290F44F212225ABC4_12</vt:lpwstr>
  </property>
  <property fmtid="{D5CDD505-2E9C-101B-9397-08002B2CF9AE}" pid="3" name="KSOProductBuildVer">
    <vt:lpwstr>1033-12.2.0.17153</vt:lpwstr>
  </property>
</Properties>
</file>