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"/>
  </p:notesMasterIdLst>
  <p:sldIdLst>
    <p:sldId id="33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C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477" autoAdjust="0"/>
  </p:normalViewPr>
  <p:slideViewPr>
    <p:cSldViewPr snapToGrid="0" showGuides="1">
      <p:cViewPr>
        <p:scale>
          <a:sx n="75" d="100"/>
          <a:sy n="75" d="100"/>
        </p:scale>
        <p:origin x="1836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5FAD9-796E-5E4B-AE4D-ADE081DD7E7D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21B7A-C2CA-F24D-AD75-27F85E2821B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221B7A-C2CA-F24D-AD75-27F85E2821BB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E1B70-EE3C-9442-AFBC-FA8A5D315EC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F914B-B425-F64C-96BF-DC96B948F26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microsoft.com/office/2007/relationships/hdphoto" Target="../media/hdphoto1.wdp"/><Relationship Id="rId6" Type="http://schemas.openxmlformats.org/officeDocument/2006/relationships/image" Target="../media/image2.png"/><Relationship Id="rId7" Type="http://schemas.microsoft.com/office/2007/relationships/hdphoto" Target="../media/hdphoto2.wdp"/><Relationship Id="rId8" Type="http://schemas.openxmlformats.org/officeDocument/2006/relationships/image" Target="../media/image3.png"/><Relationship Id="rId9" Type="http://schemas.openxmlformats.org/officeDocument/2006/relationships/image" Target="../media/image4.png"/><Relationship Id="rId10" Type="http://schemas.microsoft.com/office/2007/relationships/hdphoto" Target="../media/hdphoto3.wdp"/><Relationship Id="rId11" Type="http://schemas.openxmlformats.org/officeDocument/2006/relationships/image" Target="../media/image5.png"/><Relationship Id="rId12" Type="http://schemas.openxmlformats.org/officeDocument/2006/relationships/image" Target="../media/image6.png"/><Relationship Id="rId13" Type="http://schemas.microsoft.com/office/2007/relationships/hdphoto" Target="../media/hdphoto4.wdp"/><Relationship Id="rId14" Type="http://schemas.openxmlformats.org/officeDocument/2006/relationships/image" Target="../media/image7.png"/><Relationship Id="rId15" Type="http://schemas.openxmlformats.org/officeDocument/2006/relationships/image" Target="../media/image8.png"/><Relationship Id="rId16" Type="http://schemas.microsoft.com/office/2007/relationships/hdphoto" Target="../media/hdphoto5.wdp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microsoft.com/office/2007/relationships/hdphoto" Target="../media/hdphoto6.wdp"/><Relationship Id="rId20" Type="http://schemas.openxmlformats.org/officeDocument/2006/relationships/image" Target="../media/image11.png"/><Relationship Id="rId21" Type="http://schemas.openxmlformats.org/officeDocument/2006/relationships/image" Target="../media/image12.png"/><Relationship Id="rId22" Type="http://schemas.openxmlformats.org/officeDocument/2006/relationships/image" Target="../media/image13.png"/><Relationship Id="rId2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дерево, картина, пейзаж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0000"/>
                    </a14:imgEffect>
                  </a14:imgLayer>
                </a14:imgProps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8" name="Группа 27"/>
          <p:cNvGrpSpPr/>
          <p:nvPr/>
        </p:nvGrpSpPr>
        <p:grpSpPr>
          <a:xfrm>
            <a:off x="4037582" y="2391937"/>
            <a:ext cx="1916078" cy="1916078"/>
            <a:chOff x="2925652" y="4387439"/>
            <a:chExt cx="2074126" cy="2074126"/>
          </a:xfrm>
        </p:grpSpPr>
        <p:sp>
          <p:nvSpPr>
            <p:cNvPr id="21" name="Овал 20"/>
            <p:cNvSpPr/>
            <p:nvPr/>
          </p:nvSpPr>
          <p:spPr>
            <a:xfrm>
              <a:off x="2925652" y="4387439"/>
              <a:ext cx="2074126" cy="2074126"/>
            </a:xfrm>
            <a:prstGeom prst="ellipse">
              <a:avLst/>
            </a:prstGeom>
            <a:solidFill>
              <a:srgbClr val="F1C077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Рисунок 10" descr="Изображение выглядит как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PencilGrayscale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050000" y="4739966"/>
              <a:ext cx="1825429" cy="1369072"/>
            </a:xfrm>
            <a:prstGeom prst="rect">
              <a:avLst/>
            </a:prstGeom>
          </p:spPr>
        </p:pic>
      </p:grpSp>
      <p:pic>
        <p:nvPicPr>
          <p:cNvPr id="20" name="Рисунок 19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52455" y="2709924"/>
            <a:ext cx="1686332" cy="1264749"/>
          </a:xfrm>
          <a:prstGeom prst="rect">
            <a:avLst/>
          </a:prstGeom>
        </p:spPr>
      </p:pic>
      <p:grpSp>
        <p:nvGrpSpPr>
          <p:cNvPr id="37" name="Группа 36"/>
          <p:cNvGrpSpPr/>
          <p:nvPr/>
        </p:nvGrpSpPr>
        <p:grpSpPr>
          <a:xfrm>
            <a:off x="4067826" y="228123"/>
            <a:ext cx="1916078" cy="1916078"/>
            <a:chOff x="288763" y="1501947"/>
            <a:chExt cx="2074126" cy="2074126"/>
          </a:xfrm>
        </p:grpSpPr>
        <p:sp>
          <p:nvSpPr>
            <p:cNvPr id="22" name="Овал 21"/>
            <p:cNvSpPr/>
            <p:nvPr/>
          </p:nvSpPr>
          <p:spPr>
            <a:xfrm>
              <a:off x="288763" y="1501947"/>
              <a:ext cx="2074126" cy="2074126"/>
            </a:xfrm>
            <a:prstGeom prst="ellipse">
              <a:avLst/>
            </a:prstGeom>
            <a:solidFill>
              <a:srgbClr val="F1C077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Рисунок 12" descr="Изображение выглядит как лошадь, грива, кобыла, млекопитающее&#10;&#10;Автоматически созданное описание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artisticPencilSketch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37073" y="1854474"/>
              <a:ext cx="1365441" cy="1369072"/>
            </a:xfrm>
            <a:prstGeom prst="rect">
              <a:avLst/>
            </a:prstGeom>
          </p:spPr>
        </p:pic>
      </p:grpSp>
      <p:pic>
        <p:nvPicPr>
          <p:cNvPr id="33" name="Рисунок 32" descr="Изображение выглядит как лошадь, грива, кобыла, млекопитающее&#10;&#10;Автоматически созданное описание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89595" y="553788"/>
            <a:ext cx="1261395" cy="1264749"/>
          </a:xfrm>
          <a:prstGeom prst="rect">
            <a:avLst/>
          </a:prstGeom>
        </p:spPr>
      </p:pic>
      <p:grpSp>
        <p:nvGrpSpPr>
          <p:cNvPr id="39" name="Группа 38"/>
          <p:cNvGrpSpPr/>
          <p:nvPr/>
        </p:nvGrpSpPr>
        <p:grpSpPr>
          <a:xfrm>
            <a:off x="8216508" y="235625"/>
            <a:ext cx="1916078" cy="1916078"/>
            <a:chOff x="7270471" y="1316330"/>
            <a:chExt cx="2074126" cy="2074126"/>
          </a:xfrm>
        </p:grpSpPr>
        <p:sp>
          <p:nvSpPr>
            <p:cNvPr id="24" name="Овал 23"/>
            <p:cNvSpPr/>
            <p:nvPr/>
          </p:nvSpPr>
          <p:spPr>
            <a:xfrm>
              <a:off x="7270471" y="1316330"/>
              <a:ext cx="2074126" cy="2074126"/>
            </a:xfrm>
            <a:prstGeom prst="ellipse">
              <a:avLst/>
            </a:prstGeom>
            <a:solidFill>
              <a:srgbClr val="F1C077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Рисунок 18" descr="Изображение выглядит как музыка, аккордеон, музыкальный инструмент, гармоника&#10;&#10;Автоматически созданное описание"/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PencilSketch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462026" y="1464125"/>
              <a:ext cx="1759421" cy="1759421"/>
            </a:xfrm>
            <a:prstGeom prst="rect">
              <a:avLst/>
            </a:prstGeom>
          </p:spPr>
        </p:pic>
      </p:grpSp>
      <p:pic>
        <p:nvPicPr>
          <p:cNvPr id="35" name="Рисунок 34" descr="Изображение выглядит как музыка, аккордеон, музыкальный инструмент, гармоника&#10;&#10;Автоматически созданное описание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93467" y="372157"/>
            <a:ext cx="1625353" cy="1625353"/>
          </a:xfrm>
          <a:prstGeom prst="rect">
            <a:avLst/>
          </a:prstGeom>
        </p:spPr>
      </p:pic>
      <p:grpSp>
        <p:nvGrpSpPr>
          <p:cNvPr id="40" name="Группа 39"/>
          <p:cNvGrpSpPr/>
          <p:nvPr/>
        </p:nvGrpSpPr>
        <p:grpSpPr>
          <a:xfrm>
            <a:off x="8250775" y="2377860"/>
            <a:ext cx="1916078" cy="1916078"/>
            <a:chOff x="8193790" y="3984104"/>
            <a:chExt cx="2074126" cy="2074126"/>
          </a:xfrm>
        </p:grpSpPr>
        <p:sp>
          <p:nvSpPr>
            <p:cNvPr id="25" name="Овал 24"/>
            <p:cNvSpPr/>
            <p:nvPr/>
          </p:nvSpPr>
          <p:spPr>
            <a:xfrm>
              <a:off x="8193790" y="3984104"/>
              <a:ext cx="2074126" cy="2074126"/>
            </a:xfrm>
            <a:prstGeom prst="ellipse">
              <a:avLst/>
            </a:prstGeom>
            <a:solidFill>
              <a:srgbClr val="F1C077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Рисунок 16" descr="Изображение выглядит как птица, клюв, рисунок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artisticPencilSketch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280987" y="4122440"/>
              <a:ext cx="1797454" cy="1797454"/>
            </a:xfrm>
            <a:prstGeom prst="rect">
              <a:avLst/>
            </a:prstGeom>
          </p:spPr>
        </p:pic>
      </p:grpSp>
      <p:pic>
        <p:nvPicPr>
          <p:cNvPr id="36" name="Рисунок 35" descr="Изображение выглядит как птица, клюв, рисунок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331328" y="2505401"/>
            <a:ext cx="1660488" cy="1660488"/>
          </a:xfrm>
          <a:prstGeom prst="rect">
            <a:avLst/>
          </a:prstGeom>
        </p:spPr>
      </p:pic>
      <p:grpSp>
        <p:nvGrpSpPr>
          <p:cNvPr id="38" name="Группа 37"/>
          <p:cNvGrpSpPr/>
          <p:nvPr/>
        </p:nvGrpSpPr>
        <p:grpSpPr>
          <a:xfrm>
            <a:off x="6084669" y="1340797"/>
            <a:ext cx="1916078" cy="1916078"/>
            <a:chOff x="4175765" y="326625"/>
            <a:chExt cx="2074126" cy="2074126"/>
          </a:xfrm>
        </p:grpSpPr>
        <p:sp>
          <p:nvSpPr>
            <p:cNvPr id="23" name="Овал 22"/>
            <p:cNvSpPr/>
            <p:nvPr/>
          </p:nvSpPr>
          <p:spPr>
            <a:xfrm>
              <a:off x="4175765" y="326625"/>
              <a:ext cx="2074126" cy="2074126"/>
            </a:xfrm>
            <a:prstGeom prst="ellipse">
              <a:avLst/>
            </a:prstGeom>
            <a:solidFill>
              <a:srgbClr val="F1C077"/>
            </a:solidFill>
            <a:ln>
              <a:solidFill>
                <a:srgbClr val="00B05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Рисунок 26" descr="Изображение выглядит как грибок, гриб, Съедобный гриб, Лекарственный гриб&#10;&#10;Автоматически созданное описание"/>
            <p:cNvPicPr>
              <a:picLocks noChangeAspect="1"/>
            </p:cNvPicPr>
            <p:nvPr/>
          </p:nvPicPr>
          <p:blipFill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artisticPencilSketch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365546" y="487542"/>
              <a:ext cx="1694563" cy="1694563"/>
            </a:xfrm>
            <a:prstGeom prst="rect">
              <a:avLst/>
            </a:prstGeom>
          </p:spPr>
        </p:pic>
      </p:grpSp>
      <p:pic>
        <p:nvPicPr>
          <p:cNvPr id="34" name="Рисунок 33" descr="Изображение выглядит как грибок, гриб, Съедобный гриб, Лекарственный гриб&#10;&#10;Автоматически созданное описание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259989" y="1489452"/>
            <a:ext cx="1565438" cy="1565438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рисунок, Предметная фотография, кружка&#10;&#10;Автоматически созданное описание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049938" y="2777058"/>
            <a:ext cx="4231536" cy="4307099"/>
          </a:xfrm>
          <a:prstGeom prst="rect">
            <a:avLst/>
          </a:prstGeom>
        </p:spPr>
      </p:pic>
      <p:pic>
        <p:nvPicPr>
          <p:cNvPr id="70" name="Picture 69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5315" y="2956706"/>
            <a:ext cx="3733799" cy="3305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Администратор</cp:lastModifiedBy>
  <cp:revision>18</cp:revision>
  <dcterms:created xsi:type="dcterms:W3CDTF">2024-04-14T20:42:00Z</dcterms:created>
  <dcterms:modified xsi:type="dcterms:W3CDTF">2024-10-29T18:23:44Z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63E36FC0D6484E37A276E7F843D006AF_12</vt:lpwstr>
  </property>
  <property fmtid="{D5CDD505-2E9C-101B-9397-08002B2CF9AE}" pid="3" name="KSOProductBuildVer">
    <vt:lpwstr>1033-12.2.0.17153</vt:lpwstr>
  </property>
</Properties>
</file>