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1868F-6A1C-4932-82F8-9A04A108F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7BA1F6-3DEF-45EC-8733-8C404CB47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BBE78-6E87-4ACD-94AA-A2C1E58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A0DF1-A7A6-4D1A-B2CA-814037D1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52646-3501-40A5-BFF9-DF390C43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7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4BFEE-98B9-46F5-B356-56CCD1A6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D67FCE-E77E-4B7A-9962-457FA2E1E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EDCF7-0804-4AB3-BD5C-35BC1290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3278B-C4C3-4CB2-85DD-7037058E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F6071-08F0-4AD0-BAFC-0812CFB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28E2DF-6CB3-4A23-ABC6-FFBBDE8CE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37D4C8-B983-40A9-B72B-8141CAFAE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D51C1-F3E2-490D-8C0E-DAA5D05A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681A7-E2F3-4DB1-B6E4-0C4474BF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2F81F-2E1A-4A32-9A4D-C36EE195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8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2CBF2-48EA-4316-9445-8022BBEC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983C1-E3B6-4269-B7C6-1AE3D480B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6FEFA-07D5-48DC-A917-11273C96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8F28B-6B67-47C7-AB57-7314659B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26E1D-103E-4CC7-8BE5-CD65CB64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0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693EE-21DF-4F1B-94D8-9C6C8C7D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C49844-3112-495C-AE0C-0F6324558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68215-3085-4730-96BD-CF28F9CA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F9B3B-0879-420C-B6BE-C83D5FD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37F12-3231-423B-B1B1-1855136B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E62C-1D10-4FCD-9116-97433C38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8607D-2E74-4F75-A86B-1B5402FCF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3BFC3-AD29-43E1-97E1-DFA624362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03021C-CDDB-4166-82CF-9963644A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4F270-1072-4B22-A8CD-E79A56DD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3BD817-486A-4CFC-A2C5-ECCB877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4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6FB59-51C6-435C-84AE-CEDCFCE4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B0C7C-43CC-4813-BD9D-DF53D5B12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FC9B5-9D14-40D0-8C3E-02823FC66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EE8A6F-89FB-4E0A-A4A1-B20733E3E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0613C7-ABB5-4349-B9F5-6BC07798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F9D9B4-691E-4582-9BD9-D74CF655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6EC362-3A5E-42E2-BEBA-B4CD975C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20A813-97B0-4A3F-9F48-FBB6D0B7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7AC3-C668-49C7-915B-5F0FCDA2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FE881-F8F4-43E2-958B-9F0B3B0B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157C41-36DB-4113-BE79-DC73850E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FDB404-A790-4F9C-9AC0-95F13DC9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4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EE96B0-9241-4739-9737-63149887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88A09-8626-4C64-9E06-7D9CC346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BC6032-A247-48A9-B397-44A65E1E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E0310-E565-422D-B24A-76351667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870D7-502D-424C-AAD1-535A14D3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E61FF0-E538-47E1-9D7A-410C6B805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98EF4-B771-44DA-8AEF-0EA5E644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9C14B9-49B5-4279-9145-597BA946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EBCA0-F8E9-4484-8DC6-66E2CE7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4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CB5E4-DA81-42B9-ABC9-2F206419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EEBAB4-9826-4D87-A6A2-734D50ED1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028EF-205E-4D98-99DF-8A9EB534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E8B79-ACE1-4F58-A5E9-D6084D84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917DB-BAD2-4CD6-A5CB-C3A9170B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97F11-420F-42AE-B7BC-C4EED751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074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0E0A8-C840-43FB-ADB9-56EEE1F4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3875E-48C4-439F-AB4E-BC990EE1C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5112A-FC7F-4083-BBEE-EAAA9EF5E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A60A1-B857-4BEC-A6E4-4BA23F2C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97427-395E-479A-A213-2D8F48A7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C4DB4-A405-4BAF-9E07-377840D5C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49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5F055A-F116-4138-9CFD-B01054BD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6345" y="3862188"/>
            <a:ext cx="1813724" cy="18481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08AD3F-5391-4A31-B173-C8C27D696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71" y="1388364"/>
            <a:ext cx="5732348" cy="5732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88C8D-686D-4776-BF00-2FE983988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8" y="2490384"/>
            <a:ext cx="1965721" cy="19657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0D32506-7C2B-4D42-95C1-37C6A18EE9B7}"/>
              </a:ext>
            </a:extLst>
          </p:cNvPr>
          <p:cNvGrpSpPr/>
          <p:nvPr/>
        </p:nvGrpSpPr>
        <p:grpSpPr>
          <a:xfrm>
            <a:off x="5464959" y="246750"/>
            <a:ext cx="2383971" cy="2383971"/>
            <a:chOff x="5623716" y="463153"/>
            <a:chExt cx="2383971" cy="238397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E5FC5E2-A0E1-45F3-99DB-64CA672A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716" y="463153"/>
              <a:ext cx="2383971" cy="238397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DF7C979-57CF-4793-B3C8-D6CE263A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824" y="944840"/>
              <a:ext cx="1436629" cy="143662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2AF68C-CFB6-4B8B-806D-4868F29A4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15" y="2142767"/>
            <a:ext cx="2327825" cy="23278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7B3326-7346-4EFE-B4E8-EFE8A2D166C3}"/>
              </a:ext>
            </a:extLst>
          </p:cNvPr>
          <p:cNvGrpSpPr/>
          <p:nvPr/>
        </p:nvGrpSpPr>
        <p:grpSpPr>
          <a:xfrm rot="21154479">
            <a:off x="4479125" y="5180879"/>
            <a:ext cx="1705429" cy="1705429"/>
            <a:chOff x="6740398" y="5395011"/>
            <a:chExt cx="1755467" cy="158254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6415DC7-1118-4330-BB62-4C208916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96156">
              <a:off x="6740398" y="5395011"/>
              <a:ext cx="1755467" cy="158254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3C2A88D-7A6C-474F-9692-D702FFDC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83106">
              <a:off x="7207389" y="5615711"/>
              <a:ext cx="861278" cy="865865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E419C7A-D3FA-43EA-8998-2C288044CF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5036">
            <a:off x="6666161" y="4821263"/>
            <a:ext cx="2171615" cy="21716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2E0707-EFF3-4BB9-B4B3-95DAB7A01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30" y="2058659"/>
            <a:ext cx="1546857" cy="15468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901E82F-B125-476C-BE26-8B15A109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58450" y="5431882"/>
            <a:ext cx="1386234" cy="132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315B4C-0467-4278-8B4A-4726A122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8650" y="54584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41" y="2715797"/>
            <a:ext cx="36576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2024-11-17T16:06:20Z</dcterms:created>
  <dcterms:modified xsi:type="dcterms:W3CDTF">2024-11-22T11:41:41Z</dcterms:modified>
</cp:coreProperties>
</file>