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75" d="100"/>
          <a:sy n="75" d="100"/>
        </p:scale>
        <p:origin x="1278" y="63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7363368-A8A6-161F-78EB-A2169A165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66"/>
          <a:stretch/>
        </p:blipFill>
        <p:spPr>
          <a:xfrm>
            <a:off x="-23337" y="0"/>
            <a:ext cx="12233912" cy="68658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348279" y="171450"/>
            <a:ext cx="9123042" cy="5942493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A89EB93-A76E-2A01-230D-227FCD763250}"/>
              </a:ext>
            </a:extLst>
          </p:cNvPr>
          <p:cNvGrpSpPr/>
          <p:nvPr/>
        </p:nvGrpSpPr>
        <p:grpSpPr>
          <a:xfrm rot="5400000">
            <a:off x="1441745" y="476977"/>
            <a:ext cx="967848" cy="1810154"/>
            <a:chOff x="9523379" y="528266"/>
            <a:chExt cx="1199879" cy="2244118"/>
          </a:xfrm>
        </p:grpSpPr>
        <p:sp>
          <p:nvSpPr>
            <p:cNvPr id="6" name="Скругленный прямоугольник 61">
              <a:extLst>
                <a:ext uri="{FF2B5EF4-FFF2-40B4-BE49-F238E27FC236}">
                  <a16:creationId xmlns:a16="http://schemas.microsoft.com/office/drawing/2014/main" id="{8FE66C5C-AB91-E19E-AF13-ED42F0F8B606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E58529A-BEF0-D926-AF00-B0071A00E021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5DBE2B9-0F56-E311-1727-64C00CD5E8B1}"/>
              </a:ext>
            </a:extLst>
          </p:cNvPr>
          <p:cNvGrpSpPr/>
          <p:nvPr/>
        </p:nvGrpSpPr>
        <p:grpSpPr>
          <a:xfrm rot="5400000">
            <a:off x="3350084" y="472914"/>
            <a:ext cx="967848" cy="1810154"/>
            <a:chOff x="9523379" y="528266"/>
            <a:chExt cx="1199879" cy="2244118"/>
          </a:xfrm>
        </p:grpSpPr>
        <p:sp>
          <p:nvSpPr>
            <p:cNvPr id="13" name="Скругленный прямоугольник 61">
              <a:extLst>
                <a:ext uri="{FF2B5EF4-FFF2-40B4-BE49-F238E27FC236}">
                  <a16:creationId xmlns:a16="http://schemas.microsoft.com/office/drawing/2014/main" id="{AC3E4D10-63D9-9159-A0DB-68B6284F3244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0B77943-464E-6135-ECEA-47CC33BF4F45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C7A1247-495E-E17F-BFDD-902581699766}"/>
              </a:ext>
            </a:extLst>
          </p:cNvPr>
          <p:cNvGrpSpPr/>
          <p:nvPr/>
        </p:nvGrpSpPr>
        <p:grpSpPr>
          <a:xfrm>
            <a:off x="1004796" y="1964648"/>
            <a:ext cx="967848" cy="1810154"/>
            <a:chOff x="9523379" y="528266"/>
            <a:chExt cx="1199879" cy="2244118"/>
          </a:xfrm>
        </p:grpSpPr>
        <p:sp>
          <p:nvSpPr>
            <p:cNvPr id="20" name="Скругленный прямоугольник 61">
              <a:extLst>
                <a:ext uri="{FF2B5EF4-FFF2-40B4-BE49-F238E27FC236}">
                  <a16:creationId xmlns:a16="http://schemas.microsoft.com/office/drawing/2014/main" id="{0D5E9738-39ED-D9A5-5FD2-5ECC5557258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B0B83E09-F277-BE5E-0574-FEBECF78BCC8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9AC75F6-BB6E-0512-20D8-11657625B3C4}"/>
              </a:ext>
            </a:extLst>
          </p:cNvPr>
          <p:cNvGrpSpPr/>
          <p:nvPr/>
        </p:nvGrpSpPr>
        <p:grpSpPr>
          <a:xfrm>
            <a:off x="1003311" y="3937182"/>
            <a:ext cx="967848" cy="1810154"/>
            <a:chOff x="9523379" y="528266"/>
            <a:chExt cx="1199879" cy="2244118"/>
          </a:xfrm>
        </p:grpSpPr>
        <p:sp>
          <p:nvSpPr>
            <p:cNvPr id="29" name="Скругленный прямоугольник 61">
              <a:extLst>
                <a:ext uri="{FF2B5EF4-FFF2-40B4-BE49-F238E27FC236}">
                  <a16:creationId xmlns:a16="http://schemas.microsoft.com/office/drawing/2014/main" id="{EA7D4D38-75D8-4DE9-944E-8772A80AD548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E8FB150B-FDA4-526E-9C0E-0EB1A674BE67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36E1AF1-DB65-5239-CE4C-17B09D09F9D4}"/>
              </a:ext>
            </a:extLst>
          </p:cNvPr>
          <p:cNvGrpSpPr/>
          <p:nvPr/>
        </p:nvGrpSpPr>
        <p:grpSpPr>
          <a:xfrm rot="5400000">
            <a:off x="2452436" y="4354265"/>
            <a:ext cx="967848" cy="1810154"/>
            <a:chOff x="9523379" y="528266"/>
            <a:chExt cx="1199879" cy="2244118"/>
          </a:xfrm>
        </p:grpSpPr>
        <p:sp>
          <p:nvSpPr>
            <p:cNvPr id="32" name="Скругленный прямоугольник 61">
              <a:extLst>
                <a:ext uri="{FF2B5EF4-FFF2-40B4-BE49-F238E27FC236}">
                  <a16:creationId xmlns:a16="http://schemas.microsoft.com/office/drawing/2014/main" id="{3574ACD5-1657-72C5-C016-284786317072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A836DED6-333F-FF35-02DB-C98BFB60D6AD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D0FE3C2-3121-5E63-ED2D-97FA0C78F46D}"/>
              </a:ext>
            </a:extLst>
          </p:cNvPr>
          <p:cNvGrpSpPr/>
          <p:nvPr/>
        </p:nvGrpSpPr>
        <p:grpSpPr>
          <a:xfrm rot="5400000">
            <a:off x="5395128" y="472914"/>
            <a:ext cx="967848" cy="1810154"/>
            <a:chOff x="9523379" y="528266"/>
            <a:chExt cx="1199879" cy="2244118"/>
          </a:xfrm>
        </p:grpSpPr>
        <p:sp>
          <p:nvSpPr>
            <p:cNvPr id="36" name="Скругленный прямоугольник 61">
              <a:extLst>
                <a:ext uri="{FF2B5EF4-FFF2-40B4-BE49-F238E27FC236}">
                  <a16:creationId xmlns:a16="http://schemas.microsoft.com/office/drawing/2014/main" id="{FC534272-69C6-39DC-7D21-360611F080C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18E4E4CC-5AB0-13B2-F58C-6CF0153DF037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438C794-9A6D-6222-3EF0-16BEE3D35794}"/>
              </a:ext>
            </a:extLst>
          </p:cNvPr>
          <p:cNvGrpSpPr/>
          <p:nvPr/>
        </p:nvGrpSpPr>
        <p:grpSpPr>
          <a:xfrm>
            <a:off x="5826470" y="1964649"/>
            <a:ext cx="967848" cy="1810154"/>
            <a:chOff x="9523379" y="528266"/>
            <a:chExt cx="1199879" cy="2244118"/>
          </a:xfrm>
        </p:grpSpPr>
        <p:sp>
          <p:nvSpPr>
            <p:cNvPr id="39" name="Скругленный прямоугольник 61">
              <a:extLst>
                <a:ext uri="{FF2B5EF4-FFF2-40B4-BE49-F238E27FC236}">
                  <a16:creationId xmlns:a16="http://schemas.microsoft.com/office/drawing/2014/main" id="{E82C7C40-FBB5-A6AA-8713-83B8E21F658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FA041071-B812-3A78-E09D-0B7526CDE140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34A6448F-226D-6843-FE22-66A2FACBA662}"/>
              </a:ext>
            </a:extLst>
          </p:cNvPr>
          <p:cNvGrpSpPr/>
          <p:nvPr/>
        </p:nvGrpSpPr>
        <p:grpSpPr>
          <a:xfrm>
            <a:off x="4795141" y="2869726"/>
            <a:ext cx="967848" cy="1810154"/>
            <a:chOff x="9523379" y="528266"/>
            <a:chExt cx="1199879" cy="2244118"/>
          </a:xfrm>
        </p:grpSpPr>
        <p:sp>
          <p:nvSpPr>
            <p:cNvPr id="45" name="Скругленный прямоугольник 61">
              <a:extLst>
                <a:ext uri="{FF2B5EF4-FFF2-40B4-BE49-F238E27FC236}">
                  <a16:creationId xmlns:a16="http://schemas.microsoft.com/office/drawing/2014/main" id="{35AF4D7E-07D7-D0C5-9C9B-28A7C28F9767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0EB75567-DD11-1CCF-3E61-7E9A216F6576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E772E49-D6DA-4C4C-C034-8399CAF10EEE}"/>
              </a:ext>
            </a:extLst>
          </p:cNvPr>
          <p:cNvGrpSpPr/>
          <p:nvPr/>
        </p:nvGrpSpPr>
        <p:grpSpPr>
          <a:xfrm rot="5400000">
            <a:off x="7284072" y="2380679"/>
            <a:ext cx="967848" cy="1810154"/>
            <a:chOff x="9523379" y="528266"/>
            <a:chExt cx="1199879" cy="2244118"/>
          </a:xfrm>
        </p:grpSpPr>
        <p:sp>
          <p:nvSpPr>
            <p:cNvPr id="49" name="Скругленный прямоугольник 61">
              <a:extLst>
                <a:ext uri="{FF2B5EF4-FFF2-40B4-BE49-F238E27FC236}">
                  <a16:creationId xmlns:a16="http://schemas.microsoft.com/office/drawing/2014/main" id="{A6174166-5657-DF27-8555-06F9C9E054AC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DE5EACA0-3414-EF2A-BFC5-8019EB08FF7B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2508235-A703-FA68-40E6-A57AAC3D44B1}"/>
              </a:ext>
            </a:extLst>
          </p:cNvPr>
          <p:cNvGrpSpPr/>
          <p:nvPr/>
        </p:nvGrpSpPr>
        <p:grpSpPr>
          <a:xfrm>
            <a:off x="7701000" y="894067"/>
            <a:ext cx="967848" cy="1810154"/>
            <a:chOff x="9523379" y="528266"/>
            <a:chExt cx="1199879" cy="2244118"/>
          </a:xfrm>
        </p:grpSpPr>
        <p:sp>
          <p:nvSpPr>
            <p:cNvPr id="54" name="Скругленный прямоугольник 61">
              <a:extLst>
                <a:ext uri="{FF2B5EF4-FFF2-40B4-BE49-F238E27FC236}">
                  <a16:creationId xmlns:a16="http://schemas.microsoft.com/office/drawing/2014/main" id="{54C9537E-3F02-3E2D-8DBC-BEBDC1FB5829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24D60CCC-52AF-D580-F0E8-824E6461069B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F654F765-BAE0-6BCE-CE86-4A357DE373B2}"/>
              </a:ext>
            </a:extLst>
          </p:cNvPr>
          <p:cNvGrpSpPr/>
          <p:nvPr/>
        </p:nvGrpSpPr>
        <p:grpSpPr>
          <a:xfrm rot="5400000">
            <a:off x="4356558" y="4354265"/>
            <a:ext cx="967848" cy="1810154"/>
            <a:chOff x="9523379" y="528266"/>
            <a:chExt cx="1199879" cy="2244118"/>
          </a:xfrm>
        </p:grpSpPr>
        <p:sp>
          <p:nvSpPr>
            <p:cNvPr id="57" name="Скругленный прямоугольник 61">
              <a:extLst>
                <a:ext uri="{FF2B5EF4-FFF2-40B4-BE49-F238E27FC236}">
                  <a16:creationId xmlns:a16="http://schemas.microsoft.com/office/drawing/2014/main" id="{4AEB9D23-B87C-AD47-1334-687BA0F1EC69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C8DCB471-C108-20E5-ABE5-A9D783F4999D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4C0D01E-1BDA-3F69-C201-A1F82E195EEE}"/>
              </a:ext>
            </a:extLst>
          </p:cNvPr>
          <p:cNvSpPr txBox="1"/>
          <p:nvPr/>
        </p:nvSpPr>
        <p:spPr>
          <a:xfrm>
            <a:off x="2106207" y="1050924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9" name="Рисунок 68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8A6638D-709B-8DC6-3C13-5318C207BA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27" y="2066130"/>
            <a:ext cx="736134" cy="747106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5CA6A40-7E9C-AB0E-605D-893D84C9D4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95" y="4862255"/>
            <a:ext cx="813117" cy="813117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7465918D-DED3-488A-030D-8AFD6BEEDB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81" y="910597"/>
            <a:ext cx="894939" cy="89493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9F8D44E-1EEA-7C2A-50F2-8F9FE7BE78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91" y="4830978"/>
            <a:ext cx="912288" cy="912288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искусство, Красочность, круг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CEA2859C-E471-522B-8B45-DD5674AC14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71" y="990600"/>
            <a:ext cx="803421" cy="803421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C6DF2779-1AEE-DADB-862F-C2FCC7890E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31" y="2870779"/>
            <a:ext cx="998311" cy="998311"/>
          </a:xfrm>
          <a:prstGeom prst="rect">
            <a:avLst/>
          </a:prstGeom>
        </p:spPr>
      </p:pic>
      <p:pic>
        <p:nvPicPr>
          <p:cNvPr id="86" name="Рисунок 85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7D37891-6E61-9327-572C-333486115D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14" y="2863505"/>
            <a:ext cx="905790" cy="905790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скусство, Красочность, круг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3CCDC8DC-3B80-AE53-E211-11818257D3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61" y="970051"/>
            <a:ext cx="803421" cy="803421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6CB7581E-F40D-B837-8638-12CCA6697D65}"/>
              </a:ext>
            </a:extLst>
          </p:cNvPr>
          <p:cNvSpPr txBox="1"/>
          <p:nvPr/>
        </p:nvSpPr>
        <p:spPr>
          <a:xfrm>
            <a:off x="6030220" y="1023255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1" name="Рисунок 90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0F1F2543-1AD4-F28D-DCB6-2BA8C971937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60" y="2869725"/>
            <a:ext cx="905790" cy="90579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D46B4C2B-6D8B-9528-28F5-F9653786FC7A}"/>
              </a:ext>
            </a:extLst>
          </p:cNvPr>
          <p:cNvSpPr txBox="1"/>
          <p:nvPr/>
        </p:nvSpPr>
        <p:spPr>
          <a:xfrm>
            <a:off x="7053363" y="293238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D12FE0B-BC5A-CD2D-CEB4-75AE5797EF73}"/>
              </a:ext>
            </a:extLst>
          </p:cNvPr>
          <p:cNvSpPr txBox="1"/>
          <p:nvPr/>
        </p:nvSpPr>
        <p:spPr>
          <a:xfrm>
            <a:off x="5022434" y="389038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95ADE99-9C6D-F711-E67E-5F2E75894C1A}"/>
              </a:ext>
            </a:extLst>
          </p:cNvPr>
          <p:cNvSpPr txBox="1"/>
          <p:nvPr/>
        </p:nvSpPr>
        <p:spPr>
          <a:xfrm>
            <a:off x="7971094" y="190239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48CA685-3178-935C-8BA2-2A2BAD1D3DAE}"/>
              </a:ext>
            </a:extLst>
          </p:cNvPr>
          <p:cNvSpPr txBox="1"/>
          <p:nvPr/>
        </p:nvSpPr>
        <p:spPr>
          <a:xfrm>
            <a:off x="3123393" y="4932133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469EA6E-9634-6CA3-976C-C0C0AB0BDDAF}"/>
              </a:ext>
            </a:extLst>
          </p:cNvPr>
          <p:cNvSpPr txBox="1"/>
          <p:nvPr/>
        </p:nvSpPr>
        <p:spPr>
          <a:xfrm>
            <a:off x="1205519" y="4005977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60646899-DCF1-ECB3-9810-5781F9C50E28}"/>
              </a:ext>
            </a:extLst>
          </p:cNvPr>
          <p:cNvGrpSpPr/>
          <p:nvPr/>
        </p:nvGrpSpPr>
        <p:grpSpPr>
          <a:xfrm rot="5400000">
            <a:off x="2524979" y="2390931"/>
            <a:ext cx="967848" cy="1810154"/>
            <a:chOff x="9523379" y="528266"/>
            <a:chExt cx="1199879" cy="2244118"/>
          </a:xfrm>
        </p:grpSpPr>
        <p:sp>
          <p:nvSpPr>
            <p:cNvPr id="99" name="Скругленный прямоугольник 61">
              <a:extLst>
                <a:ext uri="{FF2B5EF4-FFF2-40B4-BE49-F238E27FC236}">
                  <a16:creationId xmlns:a16="http://schemas.microsoft.com/office/drawing/2014/main" id="{E22B4980-E414-EEC8-1D0B-698C0D4929BC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id="{7F9729DF-1F4F-8C59-EED9-B4D812F1E0A4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Рисунок 64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16C39AE6-FEE5-E480-02E3-20BDFF0EDDC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94" y="2849183"/>
            <a:ext cx="944088" cy="944088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74B1C833-E3FD-3651-A667-73516A63222A}"/>
              </a:ext>
            </a:extLst>
          </p:cNvPr>
          <p:cNvSpPr txBox="1"/>
          <p:nvPr/>
        </p:nvSpPr>
        <p:spPr>
          <a:xfrm>
            <a:off x="2345316" y="293167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" name="Рисунок 101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0E667BAA-0197-879E-72B8-4DF39FA2DD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72" y="914198"/>
            <a:ext cx="944088" cy="944088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C13CB6EA-D21F-6983-B06A-D9EAB05B380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44" y="895960"/>
            <a:ext cx="944088" cy="944088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0064AF6-8FAF-F321-6837-748E4214DE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09" y="1011062"/>
            <a:ext cx="736134" cy="747106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8FD5C08-D45C-6FE0-71A0-546D20F2A0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73" y="2851301"/>
            <a:ext cx="905790" cy="90579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768B5CF-D7AD-5082-841D-8577CC3277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62" y="4815592"/>
            <a:ext cx="912288" cy="91228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7AE9E76-85AD-30CD-A619-406E2F2F624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94" y="3898918"/>
            <a:ext cx="998311" cy="99831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3BE5B78-9570-D1C7-EC42-9C157BE9939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39" y="2822679"/>
            <a:ext cx="998311" cy="998311"/>
          </a:xfrm>
          <a:prstGeom prst="rect">
            <a:avLst/>
          </a:prstGeom>
        </p:spPr>
      </p:pic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1834ADBC-9B06-0DC5-990A-2F944C3C6F61}"/>
              </a:ext>
            </a:extLst>
          </p:cNvPr>
          <p:cNvSpPr/>
          <p:nvPr/>
        </p:nvSpPr>
        <p:spPr>
          <a:xfrm>
            <a:off x="7886316" y="289688"/>
            <a:ext cx="634978" cy="679719"/>
          </a:xfrm>
          <a:prstGeom prst="downArrow">
            <a:avLst>
              <a:gd name="adj1" fmla="val 41000"/>
              <a:gd name="adj2" fmla="val 44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" name="Рисунок 1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7AD0FB99-4B82-5A37-5315-2359603BCF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61" y="4852783"/>
            <a:ext cx="813117" cy="81311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Электрические вилки и розетки&#10;&#10;Автоматически созданное описание">
            <a:extLst>
              <a:ext uri="{FF2B5EF4-FFF2-40B4-BE49-F238E27FC236}">
                <a16:creationId xmlns:a16="http://schemas.microsoft.com/office/drawing/2014/main" id="{2ACA69CF-5A39-461E-17A6-B795014E1B0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53" y="4783885"/>
            <a:ext cx="1006474" cy="10064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3F2EA2CA-1AEF-C937-D9C6-9BB1D5497D8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80" y="980808"/>
            <a:ext cx="897210" cy="905701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A45CAD1-2385-DD29-C451-4A8F5943B86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497" y="1846300"/>
            <a:ext cx="783850" cy="78385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79CE564-A976-5C9B-2267-7FD253763C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32" y="2893831"/>
            <a:ext cx="783850" cy="78385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65BCA9AB-BA4E-5BC8-4344-EC15E85590A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59" y="1994592"/>
            <a:ext cx="897210" cy="90570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Электрические вилки и розетки&#10;&#10;Автоматически созданное описание">
            <a:extLst>
              <a:ext uri="{FF2B5EF4-FFF2-40B4-BE49-F238E27FC236}">
                <a16:creationId xmlns:a16="http://schemas.microsoft.com/office/drawing/2014/main" id="{C9BA0958-F94A-6649-50D9-4C89AEC02E5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06" y="3723736"/>
            <a:ext cx="1006474" cy="100647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24" y="368884"/>
            <a:ext cx="5342785" cy="5438192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19600" y="4487476"/>
            <a:ext cx="22764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90" grpId="0"/>
      <p:bldP spid="92" grpId="0"/>
      <p:bldP spid="93" grpId="0"/>
      <p:bldP spid="95" grpId="0"/>
      <p:bldP spid="96" grpId="0"/>
      <p:bldP spid="97" grpId="0"/>
      <p:bldP spid="10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2024-05-03T09:09:01Z</dcterms:created>
  <dcterms:modified xsi:type="dcterms:W3CDTF">2024-11-25T13:41:09Z</dcterms:modified>
</cp:coreProperties>
</file>