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B883E-5083-6DDE-99E9-3DF3EF35B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114AE2-BFB5-D89F-3162-15071FFB7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7A15B-53E1-B25C-882D-E41ED38D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174F2-7042-95D2-741B-4F9554D1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36344-9029-8B07-DFFB-6B742CBF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4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78173-72DF-CB23-AB0E-E190449A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191ADC-C33F-9291-FBD2-8212586E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14B44-084F-FF47-AB9C-2829BEAB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1A0A0-7CD7-D2A7-1261-03A509B5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77C87-5B6F-2A73-B144-A44688EF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0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CDBA9D-9132-937F-C237-0C724F9D7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77A40B-6A75-D737-AE81-FBDB45189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66D82-8DE7-B8ED-2C5E-42D8E9D66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F4AFB-DF9C-0A7E-6D65-839D51AB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079F7C-9B76-6773-1A46-E64FDE2C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1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0AC90-4D61-E623-0AB9-7494CD18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13BE4-C3D6-1242-E02D-C36FFB1AD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29D7FD-2323-7A38-DEAC-C8CE1577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6514F-86C7-B3F7-D98A-4CCCF751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80CE5-2AE5-E6D8-A78C-C5B4E48D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7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6A316-2EC8-166A-5620-70011BEA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625038-3DF8-74F6-16D4-3BFF38764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E32768-A30E-0467-7029-1550F16D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49950D-2BBD-18AA-23ED-95059915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943ED7-77B0-94A5-61E6-860013D9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21445-0FE8-EDEC-616E-EF1BCA7A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9260F-5729-F489-1070-2D6F6E7A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6863BC-9AE0-EA9E-A3CF-E66091E91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468791-B683-4768-2E9F-BDD15DE2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53FDB3-D1D0-C5CC-ED3C-E5C90B8A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94E001-5ED7-939C-4863-86E0DD2D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8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6C6C6-FC84-E021-45ED-E03AB62E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3152A1-7E51-5FE9-8DAA-69178943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DAA679-0039-7DC7-E202-DBC39383E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FDAB06-0948-5317-1872-872E27F27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65FA8-3465-A60A-208B-93EAF883F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DB1EAA-9227-1D43-AEB3-0B4AFAEB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8EBB37-DAF9-0AF8-B9BB-A3609394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BE5223-8261-0F1B-9A1F-4D46572C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7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01403-3997-1D27-D219-EFA22502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64DC8D-5DDA-E44A-A902-2154CC0F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634B3F-1168-9484-2033-87B6BF2E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712C7-265A-EA69-BC69-B771FB60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CA0FAB-B2A6-E7E9-0668-837F308F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1A46A6-A9DB-9D21-B8E1-9E36ECA3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5742F8-D3D8-4BEB-2744-F0515825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1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D9C0A-DDDD-35BD-28F8-A575781A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2EC8D-19B2-4BB5-79F3-480556D25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402608-1221-1924-049F-B72F90F2C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1EBDCF-7DB8-6D82-BE8C-738A9418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38F795-2CBE-973D-E10D-BBC8C4DE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8445BE-8D73-9801-E93F-05B360E8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1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1D44B-B4A0-06DB-6EE3-40334639B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3AA456-409D-9048-A9FF-DDAABF8A0B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26DCC2-AF3B-BB11-95F8-22BD6C486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E71712-C116-817C-599A-0DFB4A06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9F820B-4F30-B380-279A-D8C2240C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D44890-812E-6AB9-0371-E7ABDE63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611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789CE-77A1-7057-D191-D7081CF0A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6892D4-9230-8522-91BC-1C2F49C74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E24DA6-D2C2-1C5E-FE1C-E5A0616C1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E88D9-029F-642A-9DC2-C70179E9D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13E4C-1B01-465B-C6E9-3060EFCCD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8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091B3CAC-0C01-A9F8-938E-97AE6657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5F0F1018-A112-1AD6-00AF-E2BA49DAB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6353" y="1903719"/>
            <a:ext cx="1463532" cy="1463532"/>
          </a:xfrm>
          <a:prstGeom prst="rect">
            <a:avLst/>
          </a:prstGeom>
        </p:spPr>
      </p:pic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53A13532-E154-ED02-BD84-F335226A2160}"/>
              </a:ext>
            </a:extLst>
          </p:cNvPr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5523F618-C6C2-7180-9D8D-69937F7A9681}"/>
              </a:ext>
            </a:extLst>
          </p:cNvPr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>
            <a:extLst>
              <a:ext uri="{FF2B5EF4-FFF2-40B4-BE49-F238E27FC236}">
                <a16:creationId xmlns:a16="http://schemas.microsoft.com/office/drawing/2014/main" id="{0AA5B10F-4EB9-BFDB-D100-A693CD1B4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D35D53-C740-59B0-0694-9FFAE0F60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>
            <a:extLst>
              <a:ext uri="{FF2B5EF4-FFF2-40B4-BE49-F238E27FC236}">
                <a16:creationId xmlns:a16="http://schemas.microsoft.com/office/drawing/2014/main" id="{F9EC75F9-035D-47CF-F371-355CE496E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>
            <a:extLst>
              <a:ext uri="{FF2B5EF4-FFF2-40B4-BE49-F238E27FC236}">
                <a16:creationId xmlns:a16="http://schemas.microsoft.com/office/drawing/2014/main" id="{A2A0DBFD-1BFF-9E9E-C8C2-96FF0E2952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>
            <a:extLst>
              <a:ext uri="{FF2B5EF4-FFF2-40B4-BE49-F238E27FC236}">
                <a16:creationId xmlns:a16="http://schemas.microsoft.com/office/drawing/2014/main" id="{B2D78F65-839D-580B-D09A-ADABD62A3E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>
            <a:extLst>
              <a:ext uri="{FF2B5EF4-FFF2-40B4-BE49-F238E27FC236}">
                <a16:creationId xmlns:a16="http://schemas.microsoft.com/office/drawing/2014/main" id="{1C319CF0-E9DA-B90D-64AF-0A2CFFE5E0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>
            <a:extLst>
              <a:ext uri="{FF2B5EF4-FFF2-40B4-BE49-F238E27FC236}">
                <a16:creationId xmlns:a16="http://schemas.microsoft.com/office/drawing/2014/main" id="{134B9CF9-6A57-D0CD-D80A-CF8346A9F3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>
            <a:extLst>
              <a:ext uri="{FF2B5EF4-FFF2-40B4-BE49-F238E27FC236}">
                <a16:creationId xmlns:a16="http://schemas.microsoft.com/office/drawing/2014/main" id="{EEE10A0F-9E39-96BB-99B4-45ED4992B7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>
            <a:extLst>
              <a:ext uri="{FF2B5EF4-FFF2-40B4-BE49-F238E27FC236}">
                <a16:creationId xmlns:a16="http://schemas.microsoft.com/office/drawing/2014/main" id="{4A13EF9F-515D-C0A3-842E-02D0482F8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>
            <a:extLst>
              <a:ext uri="{FF2B5EF4-FFF2-40B4-BE49-F238E27FC236}">
                <a16:creationId xmlns:a16="http://schemas.microsoft.com/office/drawing/2014/main" id="{B52D622F-E9DD-8169-042E-7F567D2408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BA4BE73-2FD5-B7DC-EF3B-CCDE6F5697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5D78108-A6B5-651A-C828-0680707E0F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362">
            <a:off x="24447" y="4650755"/>
            <a:ext cx="1744082" cy="1308062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>
            <a:extLst>
              <a:ext uri="{FF2B5EF4-FFF2-40B4-BE49-F238E27FC236}">
                <a16:creationId xmlns:a16="http://schemas.microsoft.com/office/drawing/2014/main" id="{2C60D144-BBBA-4349-A2EA-6F6F6BDA5D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>
            <a:extLst>
              <a:ext uri="{FF2B5EF4-FFF2-40B4-BE49-F238E27FC236}">
                <a16:creationId xmlns:a16="http://schemas.microsoft.com/office/drawing/2014/main" id="{60B0DAAD-0E54-68D9-511C-7043767D72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>
            <a:extLst>
              <a:ext uri="{FF2B5EF4-FFF2-40B4-BE49-F238E27FC236}">
                <a16:creationId xmlns:a16="http://schemas.microsoft.com/office/drawing/2014/main" id="{6E8FA2C1-00B1-A227-209A-50DE808674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>
            <a:extLst>
              <a:ext uri="{FF2B5EF4-FFF2-40B4-BE49-F238E27FC236}">
                <a16:creationId xmlns:a16="http://schemas.microsoft.com/office/drawing/2014/main" id="{F4151BB5-FD4C-ACD5-0247-360E90B9E0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>
            <a:extLst>
              <a:ext uri="{FF2B5EF4-FFF2-40B4-BE49-F238E27FC236}">
                <a16:creationId xmlns:a16="http://schemas.microsoft.com/office/drawing/2014/main" id="{75978757-02FF-2A90-FAB9-5BFCC374C9C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>
            <a:extLst>
              <a:ext uri="{FF2B5EF4-FFF2-40B4-BE49-F238E27FC236}">
                <a16:creationId xmlns:a16="http://schemas.microsoft.com/office/drawing/2014/main" id="{38D7A040-3DE5-60FA-1208-0375AD9A6B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>
            <a:extLst>
              <a:ext uri="{FF2B5EF4-FFF2-40B4-BE49-F238E27FC236}">
                <a16:creationId xmlns:a16="http://schemas.microsoft.com/office/drawing/2014/main" id="{64FC9202-776F-4C87-5826-5AFFE8ADF1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>
            <a:extLst>
              <a:ext uri="{FF2B5EF4-FFF2-40B4-BE49-F238E27FC236}">
                <a16:creationId xmlns:a16="http://schemas.microsoft.com/office/drawing/2014/main" id="{D90525AA-1578-1B55-61DF-E86391B945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>
            <a:extLst>
              <a:ext uri="{FF2B5EF4-FFF2-40B4-BE49-F238E27FC236}">
                <a16:creationId xmlns:a16="http://schemas.microsoft.com/office/drawing/2014/main" id="{27BEE923-287C-C0FA-4999-3D8047BAE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>
            <a:extLst>
              <a:ext uri="{FF2B5EF4-FFF2-40B4-BE49-F238E27FC236}">
                <a16:creationId xmlns:a16="http://schemas.microsoft.com/office/drawing/2014/main" id="{917E0035-DEE1-F761-06F1-921B3C29EE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>
            <a:extLst>
              <a:ext uri="{FF2B5EF4-FFF2-40B4-BE49-F238E27FC236}">
                <a16:creationId xmlns:a16="http://schemas.microsoft.com/office/drawing/2014/main" id="{D102931E-1738-61FD-30A6-6F0AFA1A03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>
            <a:extLst>
              <a:ext uri="{FF2B5EF4-FFF2-40B4-BE49-F238E27FC236}">
                <a16:creationId xmlns:a16="http://schemas.microsoft.com/office/drawing/2014/main" id="{963BCDEB-5C3E-C7CA-DFA9-37404C7EDD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>
            <a:extLst>
              <a:ext uri="{FF2B5EF4-FFF2-40B4-BE49-F238E27FC236}">
                <a16:creationId xmlns:a16="http://schemas.microsoft.com/office/drawing/2014/main" id="{3FBB5AC0-CF8C-CE71-7CBD-385D2BB6EF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>
            <a:extLst>
              <a:ext uri="{FF2B5EF4-FFF2-40B4-BE49-F238E27FC236}">
                <a16:creationId xmlns:a16="http://schemas.microsoft.com/office/drawing/2014/main" id="{6A8280BF-2E55-81AD-1E37-DCAA08176E0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>
            <a:extLst>
              <a:ext uri="{FF2B5EF4-FFF2-40B4-BE49-F238E27FC236}">
                <a16:creationId xmlns:a16="http://schemas.microsoft.com/office/drawing/2014/main" id="{B9A1CA1A-C5A4-7D47-11AA-7E14C0EA34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>
            <a:extLst>
              <a:ext uri="{FF2B5EF4-FFF2-40B4-BE49-F238E27FC236}">
                <a16:creationId xmlns:a16="http://schemas.microsoft.com/office/drawing/2014/main" id="{D7C771AC-E2FB-81DA-5361-ADB96C6346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>
            <a:extLst>
              <a:ext uri="{FF2B5EF4-FFF2-40B4-BE49-F238E27FC236}">
                <a16:creationId xmlns:a16="http://schemas.microsoft.com/office/drawing/2014/main" id="{35F0C7FF-1737-5B57-2AB0-C302E99BA0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>
            <a:extLst>
              <a:ext uri="{FF2B5EF4-FFF2-40B4-BE49-F238E27FC236}">
                <a16:creationId xmlns:a16="http://schemas.microsoft.com/office/drawing/2014/main" id="{336A6CFA-8678-69FE-0D66-4A664033CD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>
            <a:extLst>
              <a:ext uri="{FF2B5EF4-FFF2-40B4-BE49-F238E27FC236}">
                <a16:creationId xmlns:a16="http://schemas.microsoft.com/office/drawing/2014/main" id="{C59EC9B7-7658-7291-8916-FFD906916A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>
            <a:extLst>
              <a:ext uri="{FF2B5EF4-FFF2-40B4-BE49-F238E27FC236}">
                <a16:creationId xmlns:a16="http://schemas.microsoft.com/office/drawing/2014/main" id="{B5AFC156-5B5B-76CD-22E4-28A65C35A1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>
            <a:extLst>
              <a:ext uri="{FF2B5EF4-FFF2-40B4-BE49-F238E27FC236}">
                <a16:creationId xmlns:a16="http://schemas.microsoft.com/office/drawing/2014/main" id="{EDBD706E-DDAB-3600-DE23-C005BFB94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>
            <a:extLst>
              <a:ext uri="{FF2B5EF4-FFF2-40B4-BE49-F238E27FC236}">
                <a16:creationId xmlns:a16="http://schemas.microsoft.com/office/drawing/2014/main" id="{82B00CB3-F2FD-0DFA-971D-3E8AD317A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>
            <a:extLst>
              <a:ext uri="{FF2B5EF4-FFF2-40B4-BE49-F238E27FC236}">
                <a16:creationId xmlns:a16="http://schemas.microsoft.com/office/drawing/2014/main" id="{20CE71C5-1665-165D-2814-3B5183465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5181" y="3971002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>
            <a:extLst>
              <a:ext uri="{FF2B5EF4-FFF2-40B4-BE49-F238E27FC236}">
                <a16:creationId xmlns:a16="http://schemas.microsoft.com/office/drawing/2014/main" id="{156CD954-1374-8745-35DE-4B47C6DEE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>
            <a:extLst>
              <a:ext uri="{FF2B5EF4-FFF2-40B4-BE49-F238E27FC236}">
                <a16:creationId xmlns:a16="http://schemas.microsoft.com/office/drawing/2014/main" id="{B377B19C-22E8-E511-A3B6-07434B5F89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>
            <a:extLst>
              <a:ext uri="{FF2B5EF4-FFF2-40B4-BE49-F238E27FC236}">
                <a16:creationId xmlns:a16="http://schemas.microsoft.com/office/drawing/2014/main" id="{5CA91799-7858-C823-1E05-31A9E8CD06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>
            <a:extLst>
              <a:ext uri="{FF2B5EF4-FFF2-40B4-BE49-F238E27FC236}">
                <a16:creationId xmlns:a16="http://schemas.microsoft.com/office/drawing/2014/main" id="{D3011C86-C61A-BC2D-6058-0BF0082CD9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>
            <a:extLst>
              <a:ext uri="{FF2B5EF4-FFF2-40B4-BE49-F238E27FC236}">
                <a16:creationId xmlns:a16="http://schemas.microsoft.com/office/drawing/2014/main" id="{928C286B-661E-66B0-E87D-9EE47E613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>
            <a:extLst>
              <a:ext uri="{FF2B5EF4-FFF2-40B4-BE49-F238E27FC236}">
                <a16:creationId xmlns:a16="http://schemas.microsoft.com/office/drawing/2014/main" id="{9837F208-BADC-8321-C3E7-7D98252723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60FA1423-2EFA-385C-64D2-9B5D9B2414A8}"/>
              </a:ext>
            </a:extLst>
          </p:cNvPr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>
            <a:extLst>
              <a:ext uri="{FF2B5EF4-FFF2-40B4-BE49-F238E27FC236}">
                <a16:creationId xmlns:a16="http://schemas.microsoft.com/office/drawing/2014/main" id="{90218D01-3774-1C56-2D37-44E3BBAA9DE0}"/>
              </a:ext>
            </a:extLst>
          </p:cNvPr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>
            <a:extLst>
              <a:ext uri="{FF2B5EF4-FFF2-40B4-BE49-F238E27FC236}">
                <a16:creationId xmlns:a16="http://schemas.microsoft.com/office/drawing/2014/main" id="{45F3F0FB-B9EE-26DB-98E5-048F63D22C26}"/>
              </a:ext>
            </a:extLst>
          </p:cNvPr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ED7F4FD6-A578-3DAB-4B33-CB44C2CE34EB}"/>
              </a:ext>
            </a:extLst>
          </p:cNvPr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6E8F5A4B-5CAB-9FB4-3E2F-EF8213479125}"/>
              </a:ext>
            </a:extLst>
          </p:cNvPr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8A07153F-EBE5-1FEF-F829-1A5978655584}"/>
              </a:ext>
            </a:extLst>
          </p:cNvPr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0BFE84BC-461A-8327-6D92-029787CB2FAA}"/>
              </a:ext>
            </a:extLst>
          </p:cNvPr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>
            <a:extLst>
              <a:ext uri="{FF2B5EF4-FFF2-40B4-BE49-F238E27FC236}">
                <a16:creationId xmlns:a16="http://schemas.microsoft.com/office/drawing/2014/main" id="{D4036ABC-3A86-B931-A529-829533033DC5}"/>
              </a:ext>
            </a:extLst>
          </p:cNvPr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008C9D72-144F-B829-1F56-66AF31781C93}"/>
              </a:ext>
            </a:extLst>
          </p:cNvPr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FDE3ABB8-797C-98A4-9D6C-9AEE712B4B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8CFB0D34-272B-2F4B-C7EB-32F1FE3E72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31F62E9-7320-55F8-1189-DE8A03CA9F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5" name="Рисунок 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F5F800A1-6396-3274-E0D9-A9CB489FD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4756" y="4983185"/>
            <a:ext cx="1069920" cy="1069920"/>
          </a:xfrm>
          <a:prstGeom prst="rect">
            <a:avLst/>
          </a:prstGeom>
        </p:spPr>
      </p:pic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448C10C4-B018-6597-50C8-0A06B62D0782}"/>
              </a:ext>
            </a:extLst>
          </p:cNvPr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3" name="Picture 2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6964" y="2754816"/>
            <a:ext cx="15049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75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5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75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75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5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75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75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75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75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75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2024-11-16T08:32:15Z</dcterms:created>
  <dcterms:modified xsi:type="dcterms:W3CDTF">2024-11-19T21:49:46Z</dcterms:modified>
</cp:coreProperties>
</file>