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87644" cy="634181"/>
            <a:chOff x="10066450" y="2233767"/>
            <a:chExt cx="787644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31423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клік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4CD01625-49AA-4B33-F4F5-B04038323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21" y="3053777"/>
            <a:ext cx="2061779" cy="20617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12" y="2168226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58" y="3144554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7" y="2182855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59" y="2879731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75" y="2179414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5" y="3319316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62" y="1343062"/>
            <a:ext cx="4707193" cy="47071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65" y="3164879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2024-11-19T05:19:35Z</dcterms:created>
  <dcterms:modified xsi:type="dcterms:W3CDTF">2024-11-23T13:17:40Z</dcterms:modified>
</cp:coreProperties>
</file>