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 varScale="1">
        <p:scale>
          <a:sx n="103" d="100"/>
          <a:sy n="103" d="100"/>
        </p:scale>
        <p:origin x="7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tags" Target="../tags/tag1.xml"/><Relationship Id="rId13" Type="http://schemas.openxmlformats.org/officeDocument/2006/relationships/image" Target="../media/image12.png"/><Relationship Id="rId14" Type="http://schemas.openxmlformats.org/officeDocument/2006/relationships/slideLayout" Target="../slideLayouts/slideLayout7.xml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небо, Кучевые облака, природа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7202" y="653143"/>
            <a:ext cx="9541988" cy="5588037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Овал 27"/>
          <p:cNvSpPr/>
          <p:nvPr/>
        </p:nvSpPr>
        <p:spPr>
          <a:xfrm>
            <a:off x="1307604" y="2670067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472033" y="2660542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Прямоугольник: скругленные углы 53"/>
          <p:cNvSpPr/>
          <p:nvPr/>
        </p:nvSpPr>
        <p:spPr>
          <a:xfrm>
            <a:off x="5817862" y="964854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Прямоугольник: скругленные углы 54"/>
          <p:cNvSpPr/>
          <p:nvPr/>
        </p:nvSpPr>
        <p:spPr>
          <a:xfrm>
            <a:off x="7574362" y="964854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Прямоугольник: скругленные углы 55"/>
          <p:cNvSpPr/>
          <p:nvPr/>
        </p:nvSpPr>
        <p:spPr>
          <a:xfrm>
            <a:off x="2221278" y="954430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Прямоугольник: скругленные углы 56"/>
          <p:cNvSpPr/>
          <p:nvPr/>
        </p:nvSpPr>
        <p:spPr>
          <a:xfrm>
            <a:off x="3977778" y="954430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Прямоугольник: скругленные углы 59"/>
          <p:cNvSpPr/>
          <p:nvPr/>
        </p:nvSpPr>
        <p:spPr>
          <a:xfrm>
            <a:off x="452582" y="950000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Прямоугольник: скругленные углы 64"/>
          <p:cNvSpPr/>
          <p:nvPr/>
        </p:nvSpPr>
        <p:spPr>
          <a:xfrm>
            <a:off x="6798937" y="3554250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Прямоугольник: скругленные углы 66"/>
          <p:cNvSpPr/>
          <p:nvPr/>
        </p:nvSpPr>
        <p:spPr>
          <a:xfrm>
            <a:off x="3202353" y="3543826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Прямоугольник: скругленные углы 67"/>
          <p:cNvSpPr/>
          <p:nvPr/>
        </p:nvSpPr>
        <p:spPr>
          <a:xfrm>
            <a:off x="4958853" y="3543826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Прямоугольник: скругленные углы 68"/>
          <p:cNvSpPr/>
          <p:nvPr/>
        </p:nvSpPr>
        <p:spPr>
          <a:xfrm>
            <a:off x="1433657" y="3539396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рисунок, иллюстрация, графическая вставка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11" y="950000"/>
            <a:ext cx="1597111" cy="1597111"/>
          </a:xfrm>
          <a:prstGeom prst="rect">
            <a:avLst/>
          </a:prstGeom>
        </p:spPr>
      </p:pic>
      <p:pic>
        <p:nvPicPr>
          <p:cNvPr id="10" name="Рисунок 9" descr="Изображение выглядит как ед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66" y="909301"/>
            <a:ext cx="1712271" cy="171227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ранспорт, транспортное средство, колесо, Наземный транспорт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820" y="1079319"/>
            <a:ext cx="1492832" cy="149283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исунок, зарисовка, иллюстрация, шляп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640" y="1021276"/>
            <a:ext cx="1492833" cy="1492833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растение, лаванда, Фиолетовый, фиолетовый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918" y="988150"/>
            <a:ext cx="1545592" cy="1545592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328" y="3541021"/>
            <a:ext cx="1577579" cy="157757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47418" y="3883561"/>
            <a:ext cx="1438846" cy="1184127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лекопитающее, волк, собака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890" y="3591005"/>
            <a:ext cx="1526419" cy="1526419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мультфильм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068" y="3662155"/>
            <a:ext cx="1442263" cy="1442263"/>
          </a:xfrm>
          <a:prstGeom prst="rect">
            <a:avLst/>
          </a:prstGeom>
        </p:spPr>
      </p:pic>
      <p:cxnSp>
        <p:nvCxnSpPr>
          <p:cNvPr id="61" name="Прямая со стрелкой 60"/>
          <p:cNvCxnSpPr/>
          <p:nvPr/>
        </p:nvCxnSpPr>
        <p:spPr>
          <a:xfrm flipV="1">
            <a:off x="5096783" y="4219575"/>
            <a:ext cx="521584" cy="55528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2" name="Овал 61"/>
          <p:cNvSpPr/>
          <p:nvPr/>
        </p:nvSpPr>
        <p:spPr>
          <a:xfrm>
            <a:off x="2288212" y="2664810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3066591" y="2664810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4863323" y="2654876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Овал 79"/>
          <p:cNvSpPr/>
          <p:nvPr/>
        </p:nvSpPr>
        <p:spPr>
          <a:xfrm>
            <a:off x="4048756" y="2655382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Овал 80"/>
          <p:cNvSpPr/>
          <p:nvPr/>
        </p:nvSpPr>
        <p:spPr>
          <a:xfrm>
            <a:off x="5894075" y="2664740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Овал 81"/>
          <p:cNvSpPr/>
          <p:nvPr/>
        </p:nvSpPr>
        <p:spPr>
          <a:xfrm>
            <a:off x="6672454" y="2664740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8443609" y="2664740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Овал 83"/>
          <p:cNvSpPr/>
          <p:nvPr/>
        </p:nvSpPr>
        <p:spPr>
          <a:xfrm>
            <a:off x="7621726" y="2664740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Овал 84"/>
          <p:cNvSpPr/>
          <p:nvPr/>
        </p:nvSpPr>
        <p:spPr>
          <a:xfrm>
            <a:off x="2321188" y="5214750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Овал 85"/>
          <p:cNvSpPr/>
          <p:nvPr/>
        </p:nvSpPr>
        <p:spPr>
          <a:xfrm>
            <a:off x="1477562" y="5214750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Овал 86"/>
          <p:cNvSpPr/>
          <p:nvPr/>
        </p:nvSpPr>
        <p:spPr>
          <a:xfrm>
            <a:off x="4090981" y="520479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Овал 87"/>
          <p:cNvSpPr/>
          <p:nvPr/>
        </p:nvSpPr>
        <p:spPr>
          <a:xfrm>
            <a:off x="3302451" y="520479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Овал 88"/>
          <p:cNvSpPr/>
          <p:nvPr/>
        </p:nvSpPr>
        <p:spPr>
          <a:xfrm>
            <a:off x="5856327" y="5244272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Овал 89"/>
          <p:cNvSpPr/>
          <p:nvPr/>
        </p:nvSpPr>
        <p:spPr>
          <a:xfrm>
            <a:off x="4990050" y="5222747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Овал 90"/>
          <p:cNvSpPr/>
          <p:nvPr/>
        </p:nvSpPr>
        <p:spPr>
          <a:xfrm>
            <a:off x="7700569" y="5241529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Овал 91"/>
          <p:cNvSpPr/>
          <p:nvPr/>
        </p:nvSpPr>
        <p:spPr>
          <a:xfrm>
            <a:off x="6897298" y="5238425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2288212" y="2670067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Овал 36"/>
          <p:cNvSpPr/>
          <p:nvPr/>
        </p:nvSpPr>
        <p:spPr>
          <a:xfrm>
            <a:off x="3066591" y="2670067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Овал 37"/>
          <p:cNvSpPr/>
          <p:nvPr/>
        </p:nvSpPr>
        <p:spPr>
          <a:xfrm>
            <a:off x="4040338" y="2654455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Овал 38"/>
          <p:cNvSpPr/>
          <p:nvPr/>
        </p:nvSpPr>
        <p:spPr>
          <a:xfrm>
            <a:off x="4863323" y="2654455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Овал 39"/>
          <p:cNvSpPr/>
          <p:nvPr/>
        </p:nvSpPr>
        <p:spPr>
          <a:xfrm>
            <a:off x="5898996" y="2670067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Овал 40"/>
          <p:cNvSpPr/>
          <p:nvPr/>
        </p:nvSpPr>
        <p:spPr>
          <a:xfrm>
            <a:off x="6678556" y="2670067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Овал 41"/>
          <p:cNvSpPr/>
          <p:nvPr/>
        </p:nvSpPr>
        <p:spPr>
          <a:xfrm>
            <a:off x="7621034" y="2664740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Овал 42"/>
          <p:cNvSpPr/>
          <p:nvPr/>
        </p:nvSpPr>
        <p:spPr>
          <a:xfrm>
            <a:off x="8443609" y="2664740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Овал 43"/>
          <p:cNvSpPr/>
          <p:nvPr/>
        </p:nvSpPr>
        <p:spPr>
          <a:xfrm>
            <a:off x="1469890" y="5210661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Овал 44"/>
          <p:cNvSpPr/>
          <p:nvPr/>
        </p:nvSpPr>
        <p:spPr>
          <a:xfrm>
            <a:off x="2320336" y="5217920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Овал 45"/>
          <p:cNvSpPr/>
          <p:nvPr/>
        </p:nvSpPr>
        <p:spPr>
          <a:xfrm>
            <a:off x="3302451" y="520479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Овал 46"/>
          <p:cNvSpPr/>
          <p:nvPr/>
        </p:nvSpPr>
        <p:spPr>
          <a:xfrm>
            <a:off x="4090981" y="520479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Овал 47"/>
          <p:cNvSpPr/>
          <p:nvPr/>
        </p:nvSpPr>
        <p:spPr>
          <a:xfrm>
            <a:off x="4997669" y="522748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Овал 48"/>
          <p:cNvSpPr/>
          <p:nvPr/>
        </p:nvSpPr>
        <p:spPr>
          <a:xfrm>
            <a:off x="5848115" y="5244272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Овал 49"/>
          <p:cNvSpPr/>
          <p:nvPr/>
        </p:nvSpPr>
        <p:spPr>
          <a:xfrm>
            <a:off x="6894085" y="5235263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Овал 50"/>
          <p:cNvSpPr/>
          <p:nvPr/>
        </p:nvSpPr>
        <p:spPr>
          <a:xfrm>
            <a:off x="7700569" y="5238425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Овал 92"/>
          <p:cNvSpPr/>
          <p:nvPr/>
        </p:nvSpPr>
        <p:spPr>
          <a:xfrm>
            <a:off x="472286" y="2670067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Овал 93"/>
          <p:cNvSpPr/>
          <p:nvPr/>
        </p:nvSpPr>
        <p:spPr>
          <a:xfrm>
            <a:off x="1307351" y="2670067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0" name="Picture 109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609455" y="2595245"/>
            <a:ext cx="2562225" cy="2562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93" grpId="0" animBg="1"/>
      <p:bldP spid="94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WPS Presentation</Application>
  <PresentationFormat>Широкоэкранный</PresentationFormat>
  <Paragraphs>36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5</cp:revision>
  <dcterms:created xsi:type="dcterms:W3CDTF">2024-05-03T09:09:00Z</dcterms:created>
  <dcterms:modified xsi:type="dcterms:W3CDTF">2024-07-12T10:01:57Z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B44DC8516CE14789A800784B15368973_12</vt:lpwstr>
  </property>
  <property fmtid="{D5CDD505-2E9C-101B-9397-08002B2CF9AE}" pid="3" name="KSOProductBuildVer">
    <vt:lpwstr>1033-12.2.0.17153</vt:lpwstr>
  </property>
</Properties>
</file>