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>
        <p:scale>
          <a:sx n="25" d="100"/>
          <a:sy n="25" d="100"/>
        </p:scale>
        <p:origin x="2898" y="18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2D000-FD70-4BF0-AB35-D7FE0BC76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51A3F6-9AEE-4463-AF93-467E18AC7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1EF93F-D353-4F7C-80B9-1749F5BFA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040A3-664E-4E87-9319-812DA83B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A11209-1F19-4F4C-A584-FCFB3B92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6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574D2-15D5-4EF6-8660-BF336FE4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141323-3953-45A8-9B93-00A6120E6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652D85-F5C5-4C3E-B7C9-FA9CCBCA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904571-789A-4821-A0FD-E94B5149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607D1-B321-486A-A317-2806585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6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09590C-7F30-4D79-AD2D-2E8E7F646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875EEA-3059-4424-A4A2-2A2A7500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FA5112-599D-4E78-ACC7-9A302335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385B36-0B65-42F8-92D4-246E2B6C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76ECDB-58FB-425B-B249-CCFBEAD9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3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5FD8F-D29A-484E-A69C-A06F680D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A7420-EABD-4B06-82DD-A6E0802CE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11FFD6-B056-4990-9115-EA47324DD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FF5127-DABC-4C6D-8B1C-ED6DB99F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71806-5C0F-43E3-94E9-0DEF7EE7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8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6155B-EF56-4E08-9C03-4EE8887F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F6CBD1-3BCB-48DC-AE1C-6B2AF566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0A374D-C193-4AAF-9F81-51BE6D0F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9D20C7-9643-49F6-986D-3F4DB8CB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AFDB-9C49-43F1-BDDB-CB33096D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11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89F00-6D82-4A68-9A4B-3E456116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8B8218-B6F6-43EA-80BF-9DD5404B7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3995B7-D89B-4DE9-9B48-50AB6D50E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DBA05F-4B37-4C2C-9896-FF4328EB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B362C-C4F0-4E03-8D8A-4B8900D4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47C06-27D8-4D3F-830A-A97B540C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41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215DC-E32E-44A2-8157-0A9F674D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ED3886-8338-4E50-9006-927FF91CB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54270B-F056-43E0-BF9D-0DB818602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20D567-165C-4C9C-AF88-96A6231C7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4E3A70-2EF4-48D0-8904-E66A42C03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B76B56-8C47-4D39-8163-FE2B0AED5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3A8E56-03C0-4F38-AF68-AA7BB843B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6A4C8A-0977-412E-81DE-C1565E34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4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15717-0B7F-4FB6-8C7C-0CF7D5F1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85E46D-FAA1-4766-ADE0-16E86531E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59ECFC-3D30-4BBB-9B78-6EB7AD197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ADAC83-5815-4273-A2D8-7D452B26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5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D588F-FFFB-4940-BA33-EA314218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534CF6-204C-44CF-A5A5-E0F156E4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8E9CEC-11E2-48E1-99C1-C0D81171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33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BF71C-13AC-4CC5-B66A-48DA4F5B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F27A9-9229-44DB-9861-B79884A14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BE3A2A-E87B-4E8E-B69C-A97D8BDF4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19DD20-0598-4DCC-B01E-6D0D305F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61104-6F0E-4FDF-A7C8-88E764E4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99008D-A59B-40B5-92DF-7D24A701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99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A7366-D5E0-40CC-8273-67C7883F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E761DE-CCA6-4166-A9E0-28CB4E91D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06EFDE-1173-4CF4-9D7C-46170A628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B184E8-022F-492B-A702-7805E32D5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AD71A-3FA3-4689-8FCC-4D526459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7F4C74-3A7F-46BF-AFEF-A2DF65B5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215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960F0-5E3E-4229-BF00-FB09E3C0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528BAD-4052-48AE-B362-D1C4B7B05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8F7066-F930-4549-966C-29E94C61E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BF0EE7-888C-4E07-8544-DB904E52E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E6312-24C4-46E0-BA34-745515F5C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E731E2-1371-4AE6-BF9F-47ADCE126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4" y="0"/>
            <a:ext cx="12234704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3236FF4-E26D-4D01-9718-152BA00F5B69}"/>
              </a:ext>
            </a:extLst>
          </p:cNvPr>
          <p:cNvSpPr/>
          <p:nvPr/>
        </p:nvSpPr>
        <p:spPr>
          <a:xfrm>
            <a:off x="5854475" y="461966"/>
            <a:ext cx="3591700" cy="295382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4347" y="4220496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63990" y="4229453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5444" y="4221722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25422" y="5884099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90393" y="5911424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</a:t>
            </a:r>
            <a:endParaRPr lang="uk-UA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10003" y="5919146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</a:t>
            </a:r>
            <a:endParaRPr lang="uk-UA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9182" y="401206"/>
            <a:ext cx="3246743" cy="324674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846" y="743376"/>
            <a:ext cx="3717997" cy="278849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 b="10937"/>
          <a:stretch/>
        </p:blipFill>
        <p:spPr bwMode="auto">
          <a:xfrm>
            <a:off x="6117146" y="670882"/>
            <a:ext cx="3225597" cy="25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6908" y="566985"/>
            <a:ext cx="2641295" cy="264129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9663" y="382795"/>
            <a:ext cx="3144870" cy="3144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9214" y="491329"/>
            <a:ext cx="2915282" cy="291528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4177" y="569723"/>
            <a:ext cx="2846948" cy="284694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4A329087-1A24-4735-B877-B5FD0379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07" y="-1239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сердце, мультфильм, Зуб&#10;&#10;Автоматически созданное описание">
            <a:extLst>
              <a:ext uri="{FF2B5EF4-FFF2-40B4-BE49-F238E27FC236}">
                <a16:creationId xmlns:a16="http://schemas.microsoft.com/office/drawing/2014/main" id="{998DEED0-7D93-233D-FA5A-DB68CE0FC0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48" y="474648"/>
            <a:ext cx="2997252" cy="3201716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5772" y="469697"/>
            <a:ext cx="2934060" cy="2934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4078" y="366891"/>
            <a:ext cx="3076617" cy="307661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8425" y="373794"/>
            <a:ext cx="2988870" cy="2988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3066" y="457310"/>
            <a:ext cx="3288210" cy="296771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92820BCE-9035-9767-4020-F74833DE77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65" y="560766"/>
            <a:ext cx="2756181" cy="275618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C6C0EC-E711-44AD-B575-2E57B318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6461" y="146827"/>
            <a:ext cx="3447727" cy="356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Picture 104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001" y="2699875"/>
            <a:ext cx="398145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0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2683 0.497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17722 0.5067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22995 0.5099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02174 0.496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22631 0.488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6432 0.5039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03946 0.49676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19414 0.52384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04089 0.49953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23112 0.5034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22448 0.50787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000"/>
                            </p:stCondLst>
                            <p:childTnLst>
                              <p:par>
                                <p:cTn id="3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0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3424 0.51597 " pathEditMode="relative" rAng="0" ptsTypes="AA">
                                      <p:cBhvr>
                                        <p:cTn id="343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000"/>
                            </p:stCondLst>
                            <p:childTnLst>
                              <p:par>
                                <p:cTn id="3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17722 0.50486 " pathEditMode="relative" rAng="0" ptsTypes="AA">
                                      <p:cBhvr>
                                        <p:cTn id="3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2000"/>
                            </p:stCondLst>
                            <p:childTnLst>
                              <p:par>
                                <p:cTn id="3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9</cp:revision>
  <dcterms:created xsi:type="dcterms:W3CDTF">2024-08-26T12:29:25Z</dcterms:created>
  <dcterms:modified xsi:type="dcterms:W3CDTF">2024-11-07T09:17:30Z</dcterms:modified>
</cp:coreProperties>
</file>