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46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400" y="1776730"/>
            <a:ext cx="28956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2024-04-14T19:12:00Z</dcterms:created>
  <dcterms:modified xsi:type="dcterms:W3CDTF">2024-06-14T12:34:59Z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</Properties>
</file>