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2905125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1BDDF5A-6DC9-4059-AC5D-DEC52D9C610B}"/>
</file>

<file path=customXml/itemProps2.xml><?xml version="1.0" encoding="utf-8"?>
<ds:datastoreItem xmlns:ds="http://schemas.openxmlformats.org/officeDocument/2006/customXml" ds:itemID="{D94FA45E-6E6A-4301-8884-5B63CA6A3CD2}"/>
</file>

<file path=customXml/itemProps3.xml><?xml version="1.0" encoding="utf-8"?>
<ds:datastoreItem xmlns:ds="http://schemas.openxmlformats.org/officeDocument/2006/customXml" ds:itemID="{B566B620-5B78-46CF-9FE8-542371E27ABD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