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73198-B378-4628-86FE-F329E100A34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DD45B-D800-4DA8-9B8E-A2B878D9EC2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картина, пейзаж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0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120072" y="114300"/>
            <a:ext cx="9642763" cy="660082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142" y="4631920"/>
            <a:ext cx="2126266" cy="2126266"/>
          </a:xfrm>
          <a:prstGeom prst="rect">
            <a:avLst/>
          </a:prstGeom>
        </p:spPr>
      </p:pic>
      <p:pic>
        <p:nvPicPr>
          <p:cNvPr id="7" name="Рисунок 6" descr="Изображение выглядит как одежда, обувь, Аним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93" y="4441618"/>
            <a:ext cx="2126266" cy="22311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66492" y="4256385"/>
            <a:ext cx="1586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 кого?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7197" y="4084836"/>
            <a:ext cx="1532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лачко с текстом: овальное 9"/>
          <p:cNvSpPr/>
          <p:nvPr/>
        </p:nvSpPr>
        <p:spPr>
          <a:xfrm>
            <a:off x="1873989" y="4256385"/>
            <a:ext cx="2940905" cy="1970406"/>
          </a:xfrm>
          <a:prstGeom prst="wedgeEllipseCallout">
            <a:avLst>
              <a:gd name="adj1" fmla="val -64802"/>
              <a:gd name="adj2" fmla="val -5938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Облачко с текстом: овальное 10"/>
          <p:cNvSpPr/>
          <p:nvPr/>
        </p:nvSpPr>
        <p:spPr>
          <a:xfrm>
            <a:off x="4931373" y="4256385"/>
            <a:ext cx="2940905" cy="1970406"/>
          </a:xfrm>
          <a:prstGeom prst="wedgeEllipseCallout">
            <a:avLst>
              <a:gd name="adj1" fmla="val 67105"/>
              <a:gd name="adj2" fmla="val 4375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 descr="Изображение выглядит как тигр, мультфильм, Большие кошки, Бенгальский тигр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82" y="1603712"/>
            <a:ext cx="1435376" cy="143537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арисовка, млекопитающее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287" y="303011"/>
            <a:ext cx="1408489" cy="140848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амфибия, графическая вставка, рисунок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393" y="241017"/>
            <a:ext cx="1532476" cy="1532476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лекопитающее, лиса, графическая вставка, Рыжая лисиц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628" y="1406872"/>
            <a:ext cx="1730886" cy="1730886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ллюстрация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65" y="217558"/>
            <a:ext cx="1493942" cy="1493942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зарисовка, рисунок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28" y="516639"/>
            <a:ext cx="1294625" cy="1294625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транспортное средство, мотоцикл, колесо, Наземный транспорт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561" y="254421"/>
            <a:ext cx="1764717" cy="1323538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транспорт, плавсредство, корабль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448" y="2568180"/>
            <a:ext cx="1718313" cy="171831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отоцикл, колесо, шина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065" y="2849337"/>
            <a:ext cx="1189388" cy="109637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транспорт, экскаватор, Строительное оборудование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161" y="2372114"/>
            <a:ext cx="1532476" cy="1532476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колесо, транспортное средство, спортивный автомобиль, Наземный транспорт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123" y="1450156"/>
            <a:ext cx="1720671" cy="1720671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транспорт, транспортное средство, автобус, Наземный транспорт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097" y="1665429"/>
            <a:ext cx="1567331" cy="1567331"/>
          </a:xfrm>
          <a:prstGeom prst="rect">
            <a:avLst/>
          </a:prstGeom>
        </p:spPr>
      </p:pic>
      <p:pic>
        <p:nvPicPr>
          <p:cNvPr id="158" name="Picture 157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762490" y="2684780"/>
            <a:ext cx="2428875" cy="2428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0.39153 0.58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70" y="2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153 0.5875 L -0.25 -0.076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83" y="-3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0.25846 0.6122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3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248 0.61666 L 0.8082 -0.0872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69" y="-3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21132 0.4129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60" y="2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82812 -0.175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06" y="-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0.09349 0.40024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-0.32955 -0.145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84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48148E-6 L 0.00703 0.2502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48148E-6 L -0.41627 -0.0826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20" y="-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81481E-6 L -0.12565 0.609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89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81481E-6 L 0.77409 -0.04629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98" y="-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5.55112E-17 L 0.0806 0.42014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3" y="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5.55112E-17 L 0.69831 0.0048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09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-0.01693 0.61018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" y="3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59453 0.31991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27" y="1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7 L -0.26003 0.2504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8" y="1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7 L 0.62734 0.18009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67" y="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-0.33646 0.41458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23" y="2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-0.75638 -0.05463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26" y="-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7.40741E-7 L -0.14206 0.60602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9" y="3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7.40741E-7 L 0.47852 0.74583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19" y="3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111E-6 L -0.40808 0.28727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04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111E-6 L 0.46849 0.53819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24" y="2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2024-05-10T10:26:00Z</dcterms:created>
  <dcterms:modified xsi:type="dcterms:W3CDTF">2024-12-09T14:07:25Z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8F239587D50442D8A0B6FB9A04E1A15A_12</vt:lpwstr>
  </property>
  <property fmtid="{D5CDD505-2E9C-101B-9397-08002B2CF9AE}" pid="3" name="KSOProductBuildVer">
    <vt:lpwstr>1033-12.2.0.17119</vt:lpwstr>
  </property>
</Properties>
</file>