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notesSlide" Target="../notesSlides/notesSlide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картина, небо, облако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/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341409" y="433731"/>
            <a:ext cx="7297641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Группа 4"/>
          <p:cNvGrpSpPr/>
          <p:nvPr/>
        </p:nvGrpSpPr>
        <p:grpSpPr>
          <a:xfrm>
            <a:off x="811547" y="814598"/>
            <a:ext cx="4863377" cy="471277"/>
            <a:chOff x="843972" y="923780"/>
            <a:chExt cx="3557343" cy="46174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843972" y="923780"/>
              <a:ext cx="3470853" cy="4617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9277" y="976176"/>
              <a:ext cx="3542038" cy="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ЧА – ЧА – ЧА  на столе свеча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811547" y="1710181"/>
            <a:ext cx="4852074" cy="471277"/>
            <a:chOff x="843972" y="923780"/>
            <a:chExt cx="3549075" cy="461747"/>
          </a:xfrm>
        </p:grpSpPr>
        <p:sp>
          <p:nvSpPr>
            <p:cNvPr id="14" name="Прямоугольник: скругленные углы 13"/>
            <p:cNvSpPr/>
            <p:nvPr/>
          </p:nvSpPr>
          <p:spPr>
            <a:xfrm>
              <a:off x="843972" y="923780"/>
              <a:ext cx="3470853" cy="4617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51009" y="989657"/>
              <a:ext cx="3542038" cy="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ЧИ – ЧИ – ЧИ  мы сидели на печи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811547" y="2605764"/>
            <a:ext cx="4842453" cy="471277"/>
            <a:chOff x="843972" y="923780"/>
            <a:chExt cx="3542038" cy="461747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843972" y="923780"/>
              <a:ext cx="3470853" cy="4617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43972" y="1003407"/>
              <a:ext cx="3542038" cy="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ЧИ – ЧИ – ЧИ  купили новые мячи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811547" y="3577547"/>
            <a:ext cx="4842453" cy="471277"/>
            <a:chOff x="843972" y="923780"/>
            <a:chExt cx="3542038" cy="461747"/>
          </a:xfrm>
        </p:grpSpPr>
        <p:sp>
          <p:nvSpPr>
            <p:cNvPr id="30" name="Прямоугольник: скругленные углы 29"/>
            <p:cNvSpPr/>
            <p:nvPr/>
          </p:nvSpPr>
          <p:spPr>
            <a:xfrm>
              <a:off x="843972" y="923780"/>
              <a:ext cx="3470853" cy="4617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43972" y="971827"/>
              <a:ext cx="3542038" cy="270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Еч-еч-еч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Еч-еч-еч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— у Серёжи щит и меч.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811546" y="4396928"/>
            <a:ext cx="4842453" cy="654906"/>
            <a:chOff x="843971" y="923780"/>
            <a:chExt cx="3542038" cy="479035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843972" y="923780"/>
              <a:ext cx="3470853" cy="4617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43971" y="930053"/>
              <a:ext cx="3542038" cy="472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Чок-чок-чок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Чок-чок-чок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— вот весёлый паучок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802021" y="5277995"/>
            <a:ext cx="4842453" cy="646330"/>
            <a:chOff x="837004" y="913163"/>
            <a:chExt cx="3542038" cy="472762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843972" y="923780"/>
              <a:ext cx="3470853" cy="4617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37004" y="913163"/>
              <a:ext cx="3542038" cy="472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Ичка-ичка-ичка, Ичка-ичка-ичка — вот тебе водичка.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1" name="Рисунок 60" descr="C:\Users\yanag\OneDrive\Робочий стіл\yanochka2.0_Russian_stove_Simple_2D_vector_image_with_minimal_s_c301cfd1-b514-4d8f-b84d-0095b69e0e69.pngyanochka2.0_Russian_stove_Simple_2D_vector_image_with_minimal_s_c301cfd1-b514-4d8f-b84d-0095b69e0e69"/>
          <p:cNvPicPr>
            <a:picLocks noChangeAspect="1"/>
          </p:cNvPicPr>
          <p:nvPr/>
        </p:nvPicPr>
        <p:blipFill>
          <a:blip r:embed="rId3">
            <a:grayscl/>
          </a:blip>
          <a:srcRect t="22" b="22"/>
          <a:stretch>
            <a:fillRect/>
          </a:stretch>
        </p:blipFill>
        <p:spPr>
          <a:xfrm>
            <a:off x="5999506" y="1486501"/>
            <a:ext cx="959265" cy="959265"/>
          </a:xfrm>
          <a:prstGeom prst="rect">
            <a:avLst/>
          </a:prstGeom>
        </p:spPr>
      </p:pic>
      <p:pic>
        <p:nvPicPr>
          <p:cNvPr id="63" name="Рисунок 62" descr="Изображение выглядит как свеча, Подсвечник, освещени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5822442" y="471805"/>
            <a:ext cx="1294345" cy="944214"/>
          </a:xfrm>
          <a:prstGeom prst="rect">
            <a:avLst/>
          </a:prstGeom>
        </p:spPr>
      </p:pic>
      <p:grpSp>
        <p:nvGrpSpPr>
          <p:cNvPr id="73" name="Группа 72"/>
          <p:cNvGrpSpPr/>
          <p:nvPr/>
        </p:nvGrpSpPr>
        <p:grpSpPr>
          <a:xfrm>
            <a:off x="5749646" y="2571534"/>
            <a:ext cx="1458985" cy="546697"/>
            <a:chOff x="-244887" y="2688358"/>
            <a:chExt cx="12109177" cy="4537434"/>
          </a:xfrm>
        </p:grpSpPr>
        <p:pic>
          <p:nvPicPr>
            <p:cNvPr id="68" name="Рисунок 67" descr="Изображение выглядит как круг, Красочность, сфера, Детское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grayscl/>
            </a:blip>
            <a:stretch>
              <a:fillRect/>
            </a:stretch>
          </p:blipFill>
          <p:spPr>
            <a:xfrm>
              <a:off x="3738818" y="2996001"/>
              <a:ext cx="3968318" cy="3968317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мяч, баскетбол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grayscl/>
            </a:blip>
            <a:stretch>
              <a:fillRect/>
            </a:stretch>
          </p:blipFill>
          <p:spPr>
            <a:xfrm>
              <a:off x="7326855" y="2688358"/>
              <a:ext cx="4537435" cy="4537434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футбол, мяч, круг, сфера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grayscl/>
            </a:blip>
            <a:stretch>
              <a:fillRect/>
            </a:stretch>
          </p:blipFill>
          <p:spPr>
            <a:xfrm>
              <a:off x="-244887" y="2840737"/>
              <a:ext cx="4278857" cy="4278857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5643214" y="3126877"/>
            <a:ext cx="1443316" cy="1308166"/>
            <a:chOff x="5059757" y="445516"/>
            <a:chExt cx="7173279" cy="6501587"/>
          </a:xfrm>
        </p:grpSpPr>
        <p:pic>
          <p:nvPicPr>
            <p:cNvPr id="77" name="Рисунок 76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grayscl/>
            </a:blip>
            <a:stretch>
              <a:fillRect/>
            </a:stretch>
          </p:blipFill>
          <p:spPr>
            <a:xfrm>
              <a:off x="5731449" y="445516"/>
              <a:ext cx="6501587" cy="6501587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оружие, меч, Холодное оружие, символ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grayscl/>
            </a:blip>
            <a:stretch>
              <a:fillRect/>
            </a:stretch>
          </p:blipFill>
          <p:spPr>
            <a:xfrm rot="6116122">
              <a:off x="5059757" y="2046034"/>
              <a:ext cx="3784119" cy="3784119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символ, эмблема, щит, круг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grayscl/>
            </a:blip>
            <a:stretch>
              <a:fillRect/>
            </a:stretch>
          </p:blipFill>
          <p:spPr>
            <a:xfrm>
              <a:off x="9133849" y="3303850"/>
              <a:ext cx="1838023" cy="2067776"/>
            </a:xfrm>
            <a:prstGeom prst="rect">
              <a:avLst/>
            </a:prstGeom>
          </p:spPr>
        </p:pic>
      </p:grpSp>
      <p:pic>
        <p:nvPicPr>
          <p:cNvPr id="84" name="Рисунок 83" descr="Изображение выглядит как графическая вставка, мультфильм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grayscl/>
          </a:blip>
          <a:stretch>
            <a:fillRect/>
          </a:stretch>
        </p:blipFill>
        <p:spPr>
          <a:xfrm>
            <a:off x="5822158" y="4044234"/>
            <a:ext cx="1258650" cy="1268925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Предметы сервировки, Сосуды для напитков, кружка, чайная чашка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grayscl/>
          </a:blip>
          <a:stretch>
            <a:fillRect/>
          </a:stretch>
        </p:blipFill>
        <p:spPr>
          <a:xfrm>
            <a:off x="5965453" y="5191567"/>
            <a:ext cx="1021963" cy="787414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еча, Подсвечник, освещени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441" y="471805"/>
            <a:ext cx="1294345" cy="944214"/>
          </a:xfrm>
          <a:prstGeom prst="rect">
            <a:avLst/>
          </a:prstGeom>
        </p:spPr>
      </p:pic>
      <p:pic>
        <p:nvPicPr>
          <p:cNvPr id="89" name="Рисунок 88" descr="C:\Users\yanag\OneDrive\Робочий стіл\yanochka2.0_Russian_stove_Simple_2D_vector_image_with_minimal_s_c301cfd1-b514-4d8f-b84d-0095b69e0e69.pngyanochka2.0_Russian_stove_Simple_2D_vector_image_with_minimal_s_c301cfd1-b514-4d8f-b84d-0095b69e0e69"/>
          <p:cNvPicPr>
            <a:picLocks noChangeAspect="1"/>
          </p:cNvPicPr>
          <p:nvPr/>
        </p:nvPicPr>
        <p:blipFill>
          <a:blip r:embed="rId3"/>
          <a:srcRect t="22" b="22"/>
          <a:stretch>
            <a:fillRect/>
          </a:stretch>
        </p:blipFill>
        <p:spPr>
          <a:xfrm>
            <a:off x="5999506" y="1486737"/>
            <a:ext cx="959265" cy="959265"/>
          </a:xfrm>
          <a:prstGeom prst="rect">
            <a:avLst/>
          </a:prstGeom>
        </p:spPr>
      </p:pic>
      <p:grpSp>
        <p:nvGrpSpPr>
          <p:cNvPr id="90" name="Группа 89"/>
          <p:cNvGrpSpPr/>
          <p:nvPr/>
        </p:nvGrpSpPr>
        <p:grpSpPr>
          <a:xfrm>
            <a:off x="5749646" y="2570822"/>
            <a:ext cx="1458985" cy="546697"/>
            <a:chOff x="-244887" y="2688358"/>
            <a:chExt cx="12109177" cy="4537434"/>
          </a:xfrm>
        </p:grpSpPr>
        <p:pic>
          <p:nvPicPr>
            <p:cNvPr id="91" name="Рисунок 90" descr="Изображение выглядит как круг, Красочность, сфера, Детское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38818" y="2996001"/>
              <a:ext cx="3968318" cy="3968317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мяч, баскетбол&#10;&#10;Автоматически созданное описание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26855" y="2688358"/>
              <a:ext cx="4537435" cy="4537434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футбол, мяч, круг, сфера&#10;&#10;Автоматически созданное описание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44887" y="2840737"/>
              <a:ext cx="4278857" cy="4278857"/>
            </a:xfrm>
            <a:prstGeom prst="rect">
              <a:avLst/>
            </a:prstGeom>
          </p:spPr>
        </p:pic>
      </p:grpSp>
      <p:grpSp>
        <p:nvGrpSpPr>
          <p:cNvPr id="94" name="Группа 93"/>
          <p:cNvGrpSpPr/>
          <p:nvPr/>
        </p:nvGrpSpPr>
        <p:grpSpPr>
          <a:xfrm>
            <a:off x="5640888" y="3126059"/>
            <a:ext cx="1443316" cy="1308166"/>
            <a:chOff x="5059757" y="445516"/>
            <a:chExt cx="7173279" cy="6501587"/>
          </a:xfrm>
        </p:grpSpPr>
        <p:pic>
          <p:nvPicPr>
            <p:cNvPr id="95" name="Рисунок 94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31449" y="445516"/>
              <a:ext cx="6501587" cy="6501587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оружие, меч, Холодное оружие, символ&#10;&#10;Автоматически созданное описание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6116122">
              <a:off x="5059757" y="2046034"/>
              <a:ext cx="3784119" cy="3784119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символ, эмблема, щит, круг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133849" y="3303850"/>
              <a:ext cx="1838023" cy="2067776"/>
            </a:xfrm>
            <a:prstGeom prst="rect">
              <a:avLst/>
            </a:prstGeom>
          </p:spPr>
        </p:pic>
      </p:grpSp>
      <p:pic>
        <p:nvPicPr>
          <p:cNvPr id="101" name="Рисунок 100" descr="Изображение выглядит как графическая вставка, мультфильм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2158" y="4044234"/>
            <a:ext cx="1258650" cy="1268925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Предметы сервировки, Сосуды для напитков, кружка, чайная чашка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65144" y="5193995"/>
            <a:ext cx="1021963" cy="787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50" y="700613"/>
            <a:ext cx="5115848" cy="5278368"/>
          </a:xfrm>
          <a:prstGeom prst="rect">
            <a:avLst/>
          </a:prstGeom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16215" y="2332355"/>
            <a:ext cx="3705224" cy="370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E99B59-D202-45CD-81A0-37C1F291D600}"/>
</file>

<file path=customXml/itemProps2.xml><?xml version="1.0" encoding="utf-8"?>
<ds:datastoreItem xmlns:ds="http://schemas.openxmlformats.org/officeDocument/2006/customXml" ds:itemID="{4D3724EA-D9BF-4BA4-9F80-D942EDD95470}"/>
</file>

<file path=customXml/itemProps3.xml><?xml version="1.0" encoding="utf-8"?>
<ds:datastoreItem xmlns:ds="http://schemas.openxmlformats.org/officeDocument/2006/customXml" ds:itemID="{E908C290-1B6F-4F75-A5EB-08E47349B78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WPS Presentation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22</cp:revision>
  <dcterms:created xsi:type="dcterms:W3CDTF">2024-04-15T09:19:00Z</dcterms:created>
  <dcterms:modified xsi:type="dcterms:W3CDTF">2025-03-18T16:05:33Z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09B9BBB63FF34E62AC2233BE8F03D2F5_12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