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0989"/>
    <a:srgbClr val="C311B8"/>
    <a:srgbClr val="F9C0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166" y="1344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665D9-F79C-403B-A063-04CE9A291A8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917" y="0"/>
            <a:ext cx="919108" cy="85981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кутник: округлені кути 8"/>
          <p:cNvSpPr/>
          <p:nvPr/>
        </p:nvSpPr>
        <p:spPr>
          <a:xfrm>
            <a:off x="735292" y="320804"/>
            <a:ext cx="8003376" cy="6041918"/>
          </a:xfrm>
          <a:prstGeom prst="roundRect">
            <a:avLst/>
          </a:prstGeom>
          <a:solidFill>
            <a:schemeClr val="bg1">
              <a:alpha val="69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254" b="46045" l="10424" r="43981">
                        <a14:foregroundMark x1="22394" y1="16455" x2="25151" y2="20947"/>
                        <a14:foregroundMark x1="20242" y1="18311" x2="22999" y2="20947"/>
                        <a14:foregroundMark x1="34095" y1="16748" x2="36046" y2="18604"/>
                        <a14:foregroundMark x1="37525" y1="16748" x2="36247" y2="20166"/>
                        <a14:foregroundMark x1="27505" y1="10254" x2="32011" y2="10547"/>
                        <a14:foregroundMark x1="24075" y1="44482" x2="29186" y2="46045"/>
                        <a14:foregroundMark x1="24950" y1="17822" x2="24546" y2="20752"/>
                        <a14:foregroundMark x1="33490" y1="16455" x2="34566" y2="20605"/>
                        <a14:foregroundMark x1="10424" y1="21387" x2="10424" y2="21533"/>
                        <a14:foregroundMark x1="38601" y1="45752" x2="38601" y2="45752"/>
                        <a14:foregroundMark x1="43981" y1="17480" x2="43981" y2="174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45" t="7907" r="52207" b="52204"/>
          <a:stretch>
            <a:fillRect/>
          </a:stretch>
        </p:blipFill>
        <p:spPr>
          <a:xfrm>
            <a:off x="6872628" y="746792"/>
            <a:ext cx="1404250" cy="1897914"/>
          </a:xfrm>
          <a:prstGeom prst="rect">
            <a:avLst/>
          </a:prstGeom>
          <a:effec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1214" y="1558934"/>
            <a:ext cx="4919740" cy="42581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811" b="92090" l="13315" r="42569">
                        <a14:foregroundMark x1="26967" y1="55811" x2="29455" y2="56641"/>
                        <a14:foregroundMark x1="24882" y1="60498" x2="25420" y2="63916"/>
                        <a14:foregroundMark x1="23201" y1="61035" x2="24344" y2="62256"/>
                        <a14:foregroundMark x1="32280" y1="60205" x2="32078" y2="64063"/>
                        <a14:foregroundMark x1="23941" y1="91260" x2="23941" y2="92090"/>
                        <a14:foregroundMark x1="13315" y1="78857" x2="13315" y2="78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07" t="52523" r="53781" b="10968"/>
          <a:stretch>
            <a:fillRect/>
          </a:stretch>
        </p:blipFill>
        <p:spPr>
          <a:xfrm>
            <a:off x="830781" y="647233"/>
            <a:ext cx="2029154" cy="20313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57892" y="407963"/>
            <a:ext cx="1682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avolini" panose="03000502040302020204" pitchFamily="66" charset="0"/>
                <a:cs typeface="Cavolini" panose="03000502040302020204" pitchFamily="66" charset="0"/>
              </a:rPr>
              <a:t>Кто это?</a:t>
            </a:r>
            <a:endParaRPr lang="en-US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616941" y="413407"/>
            <a:ext cx="1682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avolini" panose="03000502040302020204" pitchFamily="66" charset="0"/>
                <a:cs typeface="Cavolini" panose="03000502040302020204" pitchFamily="66" charset="0"/>
              </a:rPr>
              <a:t>Что это?</a:t>
            </a:r>
            <a:endParaRPr lang="en-US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347" y="1725561"/>
            <a:ext cx="4415474" cy="392486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453" y="1852968"/>
            <a:ext cx="3763130" cy="376313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569" y="1518580"/>
            <a:ext cx="3763130" cy="376313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003" y="795879"/>
            <a:ext cx="4688822" cy="468882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359" y="1627773"/>
            <a:ext cx="3816800" cy="381680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134" y="1557068"/>
            <a:ext cx="3833992" cy="383399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618" y="1671729"/>
            <a:ext cx="3604669" cy="360466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388" y="2832130"/>
            <a:ext cx="4992052" cy="234002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775" y="1901650"/>
            <a:ext cx="3273343" cy="3282095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983" y="1723695"/>
            <a:ext cx="3106901" cy="3403807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E85E55AA-7DFC-9B48-C1F9-EE22CDA98C3B}"/>
              </a:ext>
            </a:extLst>
          </p:cNvPr>
          <p:cNvGrpSpPr/>
          <p:nvPr/>
        </p:nvGrpSpPr>
        <p:grpSpPr>
          <a:xfrm>
            <a:off x="2891887" y="1746675"/>
            <a:ext cx="4061814" cy="4072245"/>
            <a:chOff x="-92841" y="6132819"/>
            <a:chExt cx="4061814" cy="4072245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2841" y="6132819"/>
              <a:ext cx="3233681" cy="3347064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5CDC1F9A-B65F-32E1-395E-9F5C0113A8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292" y="6858000"/>
              <a:ext cx="3233681" cy="3347064"/>
            </a:xfrm>
            <a:prstGeom prst="rect">
              <a:avLst/>
            </a:prstGeom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8E704336-A62C-5D57-510A-FD3A1F58D5DC}"/>
              </a:ext>
            </a:extLst>
          </p:cNvPr>
          <p:cNvGrpSpPr/>
          <p:nvPr/>
        </p:nvGrpSpPr>
        <p:grpSpPr>
          <a:xfrm>
            <a:off x="2819289" y="1016565"/>
            <a:ext cx="4248014" cy="5106187"/>
            <a:chOff x="11218416" y="5912326"/>
            <a:chExt cx="4248014" cy="5106187"/>
          </a:xfrm>
        </p:grpSpPr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18416" y="5912326"/>
              <a:ext cx="4160513" cy="4160513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6819BD55-9FB8-1D30-FCB4-15473837D8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05917" y="6858000"/>
              <a:ext cx="4160513" cy="4160513"/>
            </a:xfrm>
            <a:prstGeom prst="rect">
              <a:avLst/>
            </a:prstGeom>
          </p:spPr>
        </p:pic>
      </p:grpSp>
      <p:pic>
        <p:nvPicPr>
          <p:cNvPr id="183" name="Picture 182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770620" y="2678430"/>
            <a:ext cx="3067050" cy="3419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26</cp:revision>
  <dcterms:created xsi:type="dcterms:W3CDTF">2024-05-06T18:50:00Z</dcterms:created>
  <dcterms:modified xsi:type="dcterms:W3CDTF">2024-11-07T10:09:56Z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9155CE38A12B4077B3B4086A6225DA5C_12</vt:lpwstr>
  </property>
  <property fmtid="{D5CDD505-2E9C-101B-9397-08002B2CF9AE}" pid="3" name="KSOProductBuildVer">
    <vt:lpwstr>1033-12.2.0.17119</vt:lpwstr>
  </property>
</Properties>
</file>