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9588" y="2328042"/>
            <a:ext cx="33242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