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09914" y="4428908"/>
            <a:ext cx="2240244" cy="2240244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4BD21C-6F41-3D7C-B4EC-E32966478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16" y="4602757"/>
            <a:ext cx="1923143" cy="19231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A61114-5939-5B67-FF1B-D89300E8C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3" y="3550077"/>
            <a:ext cx="1250248" cy="1250248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018B95-C7DE-D103-19FA-F2E3CDA0F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3" y="4089972"/>
            <a:ext cx="1595014" cy="15950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40C203-07B9-977D-FBEE-DF473AAB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24" y="4507301"/>
            <a:ext cx="1996747" cy="19967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EC2F5A-791E-6C3D-2A40-4F9F6079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886" y="3607781"/>
            <a:ext cx="1204953" cy="12049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688AD5-E491-648C-CB7C-0ED4320C8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172" y="4838932"/>
            <a:ext cx="1478690" cy="147869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5395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5395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8314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41855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62689" y="4483149"/>
            <a:ext cx="2157215" cy="2193183"/>
            <a:chOff x="2562689" y="4461299"/>
            <a:chExt cx="2157215" cy="21931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2689" y="4497267"/>
              <a:ext cx="2157215" cy="215721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0706" y="2418548"/>
            <a:ext cx="2102035" cy="2064601"/>
            <a:chOff x="6780706" y="2396698"/>
            <a:chExt cx="2102035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0706" y="2425243"/>
              <a:ext cx="2022031" cy="2022031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5395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10498" y="448856"/>
              <a:ext cx="1873604" cy="187360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41855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168288"/>
            <a:ext cx="2083784" cy="2550073"/>
            <a:chOff x="547603" y="4146438"/>
            <a:chExt cx="2083784" cy="255007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147" y="4146438"/>
              <a:ext cx="1854598" cy="255007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41855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5395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9" y="1571455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05ABA1-CDD3-484D-AA35-35C94F79021E}"/>
</file>

<file path=customXml/itemProps2.xml><?xml version="1.0" encoding="utf-8"?>
<ds:datastoreItem xmlns:ds="http://schemas.openxmlformats.org/officeDocument/2006/customXml" ds:itemID="{239DF8D2-E0FA-4A37-88FE-195AF3418C4A}"/>
</file>

<file path=customXml/itemProps3.xml><?xml version="1.0" encoding="utf-8"?>
<ds:datastoreItem xmlns:ds="http://schemas.openxmlformats.org/officeDocument/2006/customXml" ds:itemID="{8605D9FB-107B-4ABC-B60A-C4ABDA79FE8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2025-02-21T13:24:50Z</dcterms:created>
  <dcterms:modified xsi:type="dcterms:W3CDTF">2025-02-26T14:43:56Z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