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7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audio" Target="../media/media1.mp3"/><Relationship Id="rId9" Type="http://schemas.microsoft.com/office/2007/relationships/media" Target="../media/media1.mp3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68190" cy="6889525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691740" y="544992"/>
            <a:ext cx="7109010" cy="5489591"/>
          </a:xfrm>
          <a:prstGeom prst="ellipse">
            <a:avLst/>
          </a:prstGeom>
          <a:solidFill>
            <a:schemeClr val="accent2">
              <a:lumMod val="20000"/>
              <a:lumOff val="8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Забор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2502" y="760442"/>
            <a:ext cx="3021054" cy="1982565"/>
          </a:xfrm>
          <a:prstGeom prst="rect">
            <a:avLst/>
          </a:prstGeom>
        </p:spPr>
      </p:pic>
      <p:pic>
        <p:nvPicPr>
          <p:cNvPr id="8" name="Варень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396" y="2186260"/>
            <a:ext cx="2657540" cy="2657540"/>
          </a:xfrm>
          <a:prstGeom prst="rect">
            <a:avLst/>
          </a:prstGeom>
        </p:spPr>
      </p:pic>
      <p:pic>
        <p:nvPicPr>
          <p:cNvPr id="9" name="Блинчики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90157" y="3785947"/>
            <a:ext cx="2129180" cy="2134827"/>
          </a:xfrm>
          <a:prstGeom prst="rect">
            <a:avLst/>
          </a:prstGeom>
        </p:spPr>
      </p:pic>
      <p:pic>
        <p:nvPicPr>
          <p:cNvPr id="11" name="Окошко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3587" y="2583217"/>
            <a:ext cx="2134827" cy="2134827"/>
          </a:xfrm>
          <a:prstGeom prst="rect">
            <a:avLst/>
          </a:prstGeom>
        </p:spPr>
      </p:pic>
      <p:pic>
        <p:nvPicPr>
          <p:cNvPr id="18" name="Звезда забор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5" t="14581" r="12128" b="13508"/>
          <a:stretch>
            <a:fillRect/>
          </a:stretch>
        </p:blipFill>
        <p:spPr>
          <a:xfrm>
            <a:off x="3313026" y="601734"/>
            <a:ext cx="2134827" cy="2044118"/>
          </a:xfrm>
          <a:prstGeom prst="rect">
            <a:avLst/>
          </a:prstGeom>
        </p:spPr>
      </p:pic>
      <p:pic>
        <p:nvPicPr>
          <p:cNvPr id="19" name="Звезда блинчик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5" t="14163" r="5637" b="13927"/>
          <a:stretch>
            <a:fillRect/>
          </a:stretch>
        </p:blipFill>
        <p:spPr>
          <a:xfrm>
            <a:off x="3137831" y="3636312"/>
            <a:ext cx="2308877" cy="2044118"/>
          </a:xfrm>
          <a:prstGeom prst="rect">
            <a:avLst/>
          </a:prstGeom>
        </p:spPr>
      </p:pic>
      <p:pic>
        <p:nvPicPr>
          <p:cNvPr id="20" name="Звезда окошко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8" t="16340" r="9672" b="11749"/>
          <a:stretch>
            <a:fillRect/>
          </a:stretch>
        </p:blipFill>
        <p:spPr>
          <a:xfrm>
            <a:off x="5655136" y="2584441"/>
            <a:ext cx="2184631" cy="2044119"/>
          </a:xfrm>
          <a:prstGeom prst="rect">
            <a:avLst/>
          </a:prstGeom>
        </p:spPr>
      </p:pic>
      <p:pic>
        <p:nvPicPr>
          <p:cNvPr id="21" name="Звезда варенье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4" t="16398" r="14947" b="11692"/>
          <a:stretch>
            <a:fillRect/>
          </a:stretch>
        </p:blipFill>
        <p:spPr>
          <a:xfrm>
            <a:off x="1114094" y="2406941"/>
            <a:ext cx="2002683" cy="2044118"/>
          </a:xfrm>
          <a:prstGeom prst="rect">
            <a:avLst/>
          </a:prstGeom>
        </p:spPr>
      </p:pic>
      <p:pic>
        <p:nvPicPr>
          <p:cNvPr id="29" name="57a69ca3bd7c912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48874" y="917236"/>
            <a:ext cx="487363" cy="487363"/>
          </a:xfrm>
          <a:prstGeom prst="rect">
            <a:avLst/>
          </a:prstGeom>
        </p:spPr>
      </p:pic>
      <p:pic>
        <p:nvPicPr>
          <p:cNvPr id="7" name="Google Shape;84;p1"/>
          <p:cNvPicPr preferRelativeResize="0"/>
          <p:nvPr/>
        </p:nvPicPr>
        <p:blipFill rotWithShape="1">
          <a:blip r:embed="rId11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95590" y="1771650"/>
            <a:ext cx="4124325" cy="4257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4257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13</cp:revision>
  <dcterms:created xsi:type="dcterms:W3CDTF">2024-02-21T07:30:00Z</dcterms:created>
  <dcterms:modified xsi:type="dcterms:W3CDTF">2024-07-15T17:09:42Z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7E36B5156E344092A45ADAD95FA3F930_12</vt:lpwstr>
  </property>
  <property fmtid="{D5CDD505-2E9C-101B-9397-08002B2CF9AE}" pid="3" name="KSOProductBuildVer">
    <vt:lpwstr>1033-12.2.0.17153</vt:lpwstr>
  </property>
</Properties>
</file>