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93DA-F332-4C1B-9AD2-C14286EF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A2669-D753-4CE0-BD71-3D256CFF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D9BD3-6A15-4351-80D1-AEFD0DB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AF081-5FDD-4C4F-9FE2-64FB1A00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76AF3-603E-4F26-80A9-B8616972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9786-4726-4BF8-B382-E58FFB49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95345-F950-42A3-9224-645C0A0F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8E725-75C0-4F08-8F5B-EA5A170B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79B8-0F5D-4035-991F-EDB2914F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26391-CADA-4E24-89E8-4E0533E3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F0C2D-C095-4A72-8784-F1593DD09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E32F77-890E-4B3A-8420-07AAC56D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2A313-5D71-46ED-B8E7-D6C0C694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666F0-3F7A-4DBE-BC0D-841A6A5F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E8069-FA81-4467-8940-02CCEBCE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B181-E2A6-4433-A1AE-E1D23A9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FE269-EE1C-4E94-A0D4-63A10DA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865BE-0B46-4CD7-9608-B3005FCD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0792D-257E-4D8B-B160-D745DE0D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994D-C4A4-4FF3-A629-6491760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99BB-0ADB-4499-B290-74D4FE0A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E3093-F28B-45DD-8FD6-F82DCE17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8C455-2361-47B6-B8D8-E105E6A9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054FB-F373-4A5D-83DF-6FD8D366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FEBC-3235-43BB-BB53-BEA21635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84BA-23F4-4ECF-A4F7-80DFF6D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8CFB7-71C1-4547-96C0-22AB123BD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18F0E-1CA6-4EE9-9B78-BD3D39B9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CA022-4CAC-44DC-B2AE-FB2F26E2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2435C-4E12-4118-82BE-0C62D6B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AEF2C-F8EA-4903-A5EC-3F4A4032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59AF3-7172-4F35-8790-B7643D5B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D4A89-85EE-4348-8018-1E4DE731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23415F-6229-4BBD-8A19-364DA84D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0AE821-509D-4834-A43C-6F7D03EB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83378-90D2-4143-8D93-94DB39BF1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EDBB0-77B7-41C0-A0C4-E1D9ACA5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F27885-38DC-4DCC-BD51-5BA4E76D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894835-511C-4935-8DB5-69752598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AED6-A682-43B8-92D4-E08B1DE7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584B7-07AE-424D-A48F-27D5430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EB05B-F7BC-465E-99CD-959E2405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9DBB0-BC4E-4307-A08F-E7899E10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54BE8D-11A3-4734-BF65-A2DF38D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84548B-B29C-4F5E-9855-E4E9E1AC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18DAC6-1255-4666-BC42-015BF7E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CA74-3955-4622-B7FA-3BF08A2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42E08-877D-44AE-83F9-9B3E16B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9EE7F-0617-479F-A530-C51F8F38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D6042-CF2C-4153-8831-07A9A330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C008-A4A9-4CBD-87BE-0347EC91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28D66-4FCF-4739-B813-758C892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434-CAA2-4003-8F3B-0039022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9A46FD-08CB-4164-BBBA-305C8E7BD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7304F-4448-4B41-8185-4817392B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7F36A-C20C-4278-A23C-5DCBA9DF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41B6-8D8C-4C01-8FB6-3B8CA745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6D867-887D-4ECD-AA9C-542A75FE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55B9A-0F5F-4805-961E-DDB42D1C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A72C7-F90D-42B8-A273-ABBD682A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64F96-7C78-4230-88DD-6D5F1D37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78B6B-A8D0-489D-88F8-B235A3B58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C72D7-0D7C-419A-849F-90B35BC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DA7750-1B70-4CEC-84C5-C77EE5F07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30"/>
            <a:ext cx="12192000" cy="68748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BC72C-6851-4AAE-93C9-CC6B80C9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1992" r="5774" b="15608"/>
          <a:stretch/>
        </p:blipFill>
        <p:spPr>
          <a:xfrm>
            <a:off x="-108857" y="-29431"/>
            <a:ext cx="8308445" cy="7028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511BE-37FC-4D32-8793-47EB976F8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9381" r="13174" b="13174"/>
          <a:stretch/>
        </p:blipFill>
        <p:spPr>
          <a:xfrm>
            <a:off x="4614485" y="3032265"/>
            <a:ext cx="3571876" cy="36957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83C924-C119-4617-A6E4-79497C1CA7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7720">
            <a:off x="4054915" y="2454325"/>
            <a:ext cx="1000584" cy="949740"/>
          </a:xfrm>
          <a:prstGeom prst="rect">
            <a:avLst/>
          </a:prstGeom>
          <a:effectLst>
            <a:glow rad="362239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5251F2-2546-437F-B97A-9C7C0D3F9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8999" y="405744"/>
            <a:ext cx="1305123" cy="1202306"/>
          </a:xfrm>
          <a:prstGeom prst="rect">
            <a:avLst/>
          </a:prstGeom>
          <a:effectLst>
            <a:glow rad="443219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01DB93-AC54-4389-AB89-EAE03B08A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0390" y="2590702"/>
            <a:ext cx="1650603" cy="1650603"/>
          </a:xfrm>
          <a:prstGeom prst="rect">
            <a:avLst/>
          </a:prstGeom>
          <a:effectLst>
            <a:glow rad="178634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32EA9A5-19C5-4F61-9C6F-8C071C9B0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995" y="2633303"/>
            <a:ext cx="995079" cy="995079"/>
          </a:xfrm>
          <a:prstGeom prst="rect">
            <a:avLst/>
          </a:prstGeom>
          <a:effectLst>
            <a:glow rad="405065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D5C7FDC-3D39-42DB-9576-5A931BB32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606" y="2683827"/>
            <a:ext cx="1085539" cy="1085539"/>
          </a:xfrm>
          <a:prstGeom prst="rect">
            <a:avLst/>
          </a:prstGeom>
          <a:effectLst>
            <a:glow rad="52068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961319-0452-42D3-8D52-26AAC1EA60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1058" y="505836"/>
            <a:ext cx="1013884" cy="10138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E607948-B898-4504-976C-59F661FAEF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1089" y="1274486"/>
            <a:ext cx="1227020" cy="995079"/>
          </a:xfrm>
          <a:prstGeom prst="rect">
            <a:avLst/>
          </a:prstGeom>
          <a:effectLst>
            <a:glow rad="350166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6644E51-AB86-4C4F-98CC-AA37AE482F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044870">
            <a:off x="1012573" y="1094461"/>
            <a:ext cx="1168715" cy="1197652"/>
          </a:xfrm>
          <a:prstGeom prst="rect">
            <a:avLst/>
          </a:prstGeom>
          <a:effectLst>
            <a:glow rad="423428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0CE717-8616-4E38-854E-EACEAE73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24507" r="13174" b="13175"/>
          <a:stretch/>
        </p:blipFill>
        <p:spPr>
          <a:xfrm>
            <a:off x="4614485" y="3758587"/>
            <a:ext cx="3571876" cy="2973883"/>
          </a:xfrm>
          <a:prstGeom prst="rect">
            <a:avLst/>
          </a:prstGeom>
          <a:noFill/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608DAB3-8E83-4578-8AD1-0E3BFA3D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073" y="562694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5984B63-5817-44BF-A264-2FF27ACE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6700" y="-41990"/>
            <a:ext cx="1800115" cy="1800115"/>
          </a:xfrm>
          <a:prstGeom prst="rect">
            <a:avLst/>
          </a:prstGeom>
          <a:noFill/>
          <a:ln>
            <a:noFill/>
          </a:ln>
          <a:effectLst>
            <a:glow rad="171764">
              <a:schemeClr val="bg1"/>
            </a:glow>
          </a:effectLst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99588" y="2328042"/>
            <a:ext cx="37242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41393 0.24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2082 0.5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3203 0.2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3971 0.1962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31602 0.538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25404 0.433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39674 0.453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13646 0.2349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10</cp:revision>
  <dcterms:created xsi:type="dcterms:W3CDTF">2024-11-25T18:09:30Z</dcterms:created>
  <dcterms:modified xsi:type="dcterms:W3CDTF">2024-11-28T23:16:59Z</dcterms:modified>
</cp:coreProperties>
</file>