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832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9326" y="4001813"/>
            <a:ext cx="1915579" cy="191557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0793" y="4185017"/>
            <a:ext cx="1754387" cy="175438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7693" y="2535836"/>
            <a:ext cx="1552829" cy="156114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46992" y="2329910"/>
            <a:ext cx="1809970" cy="180997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4764" y="2476365"/>
            <a:ext cx="1710773" cy="171077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7876" y="820426"/>
            <a:ext cx="1784081" cy="178408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9929" y="737212"/>
            <a:ext cx="1873017" cy="187301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5304" y="4254851"/>
            <a:ext cx="1599275" cy="159927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716" y="648632"/>
            <a:ext cx="1891479" cy="189147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197" y="2456290"/>
            <a:ext cx="1751663" cy="187141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444" y="600740"/>
            <a:ext cx="1918641" cy="191864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0282" y="4222802"/>
            <a:ext cx="1663372" cy="166337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96794" y="475643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515163" y="353373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338512" y="333759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104614" y="360273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10184" y="2208688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33092" y="3883646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507246" y="3876112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80194" y="3924960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2545" y="3980585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08922" y="2287968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738385" y="225880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14380" y="218200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340286" y="1020250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6955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38003C-F9BC-45E4-A87A-8E920014E820}"/>
</file>

<file path=customXml/itemProps2.xml><?xml version="1.0" encoding="utf-8"?>
<ds:datastoreItem xmlns:ds="http://schemas.openxmlformats.org/officeDocument/2006/customXml" ds:itemID="{8B44B219-7DAA-4CF0-AA5A-F2AEE38B486E}"/>
</file>

<file path=customXml/itemProps3.xml><?xml version="1.0" encoding="utf-8"?>
<ds:datastoreItem xmlns:ds="http://schemas.openxmlformats.org/officeDocument/2006/customXml" ds:itemID="{FD34C9D0-C978-4E00-A456-2466012EDD84}"/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2025-02-21T11:47:05Z</dcterms:created>
  <dcterms:modified xsi:type="dcterms:W3CDTF">2025-02-24T15:20:45Z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