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5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FBC-6E6D-4B59-AB16-3072F92FBBFA}" type="datetimeFigureOut">
              <a:rPr lang="ru-RU" smtClean="0"/>
              <a:t>пн 19.08.24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6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234" y="0"/>
            <a:ext cx="713766" cy="663677"/>
          </a:xfrm>
          <a:prstGeom prst="rect">
            <a:avLst/>
          </a:prstGeom>
        </p:spPr>
      </p:pic>
      <p:pic>
        <p:nvPicPr>
          <p:cNvPr id="6" name="gjl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5" y="5892928"/>
            <a:ext cx="953231" cy="96507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09194" y="533400"/>
            <a:ext cx="8715015" cy="573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0" y="682358"/>
            <a:ext cx="8472581" cy="5432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1520"/>
          <a:stretch/>
        </p:blipFill>
        <p:spPr>
          <a:xfrm>
            <a:off x="6236879" y="2967951"/>
            <a:ext cx="2072640" cy="3011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7826"/>
          <a:stretch/>
        </p:blipFill>
        <p:spPr>
          <a:xfrm flipH="1">
            <a:off x="1302984" y="3657600"/>
            <a:ext cx="1321797" cy="22353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r="23076"/>
          <a:stretch/>
        </p:blipFill>
        <p:spPr>
          <a:xfrm>
            <a:off x="8416408" y="3444275"/>
            <a:ext cx="1285920" cy="26221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9334" b="5778"/>
          <a:stretch/>
        </p:blipFill>
        <p:spPr>
          <a:xfrm>
            <a:off x="2624782" y="2937017"/>
            <a:ext cx="2468472" cy="301187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723395" y="972534"/>
            <a:ext cx="1920464" cy="202520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1" y="1246593"/>
            <a:ext cx="1375734" cy="1375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3" y="1291767"/>
            <a:ext cx="1330560" cy="1330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90" y="1200562"/>
            <a:ext cx="1355335" cy="13553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94" y="1323775"/>
            <a:ext cx="969807" cy="12092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5" y="1323279"/>
            <a:ext cx="1202619" cy="12026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27" y="1312135"/>
            <a:ext cx="1100912" cy="11009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22" y="1225776"/>
            <a:ext cx="1155721" cy="11557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87" y="1191581"/>
            <a:ext cx="1382602" cy="13826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25" y="1225776"/>
            <a:ext cx="1387919" cy="14062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45" y="1169360"/>
            <a:ext cx="1401097" cy="14010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78" y="1169360"/>
            <a:ext cx="1480683" cy="14806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7" y="2018011"/>
            <a:ext cx="1959449" cy="195944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24210" y="4355132"/>
            <a:ext cx="16764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15118 0.3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4623 0.369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438 0.3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14882 0.3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14843 0.34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112 0.346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4974 0.361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14492 0.36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13399 0.353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4089 0.354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3138 0.3465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2024-08-17T08:18:53Z</dcterms:created>
  <dcterms:modified xsi:type="dcterms:W3CDTF">2024-08-19T12:29:14Z</dcterms:modified>
</cp:coreProperties>
</file>