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08700" y="3900274"/>
            <a:ext cx="26479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