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59" y="761486"/>
            <a:ext cx="5999531" cy="599953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639765" y="2327488"/>
            <a:ext cx="4079248" cy="3519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92" y="3983317"/>
            <a:ext cx="992847" cy="9928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83" y="3925543"/>
            <a:ext cx="1095522" cy="1095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47" y="3884082"/>
            <a:ext cx="1189406" cy="1205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35">
            <a:off x="4167192" y="2446231"/>
            <a:ext cx="1054323" cy="1054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17" y="2869154"/>
            <a:ext cx="1195620" cy="9600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47" y="8709360"/>
            <a:ext cx="685800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шахматная фигура, шахматы, настольная игра, Игры и спорт в закрытом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F600782A-215D-9D51-3334-1B0476BBB6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70" y="2754126"/>
            <a:ext cx="1190107" cy="11901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0BE27C-8F4B-B524-FFAA-DFCDCAB1F6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50" y="4933068"/>
            <a:ext cx="992847" cy="1002316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984500"/>
            <a:ext cx="26098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46602 0.027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4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8984 -0.128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7409 0.2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43554 -0.210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8216 0.3643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2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44453 -0.241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19753 -0.2671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2024-04-22T12:53:00Z</dcterms:created>
  <dcterms:modified xsi:type="dcterms:W3CDTF">2024-12-03T10:57:40Z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F5AD69B8561644BA8625F7A82BB33EAA_12</vt:lpwstr>
  </property>
  <property fmtid="{D5CDD505-2E9C-101B-9397-08002B2CF9AE}" pid="3" name="KSOProductBuildVer">
    <vt:lpwstr>1033-12.2.0.17119</vt:lpwstr>
  </property>
</Properties>
</file>