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96" d="100"/>
          <a:sy n="96" d="100"/>
        </p:scale>
        <p:origin x="78" y="17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98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Время вышло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2024-05-03T09:09:01Z</dcterms:created>
  <dcterms:modified xsi:type="dcterms:W3CDTF">2024-08-17T12:10:57Z</dcterms:modified>
</cp:coreProperties>
</file>