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62" y="57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64373-C2A8-40A3-8410-33B4DEF08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E96490F-E180-430D-9F3E-10C4DEC7B7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534DF57-845B-44B6-9C9E-A7CF1F987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E75EFE-F27C-4ECE-AABB-E1D2A605A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3F2D97-F23E-4ADB-AD6C-F02F6D56B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4432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1D2065-BA01-4BFC-9227-51B92C7F1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08B2076-5521-4CD5-920D-2082684D65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040825A-49C4-4F7E-A4CD-46C25B2A0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D768E00-2A88-4A6C-951E-4CDCA45CD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AFBEEC5-2CAD-4A9E-98C4-61ECA8E19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8027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1FF1701D-F744-4E18-821B-2C0E67D403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873CAD4-CDEB-4F55-9116-4733D80B10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E63C8E-9C77-41DC-B732-A01E60D8E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E127C84-3B81-4567-83B7-65DB3760B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C8D8CDE-AE06-4BF3-8CA5-0CF1E8D75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5571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429FE1-2F9D-4D8F-821A-7A543C839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D287F34-336F-4E06-A764-CBE81021E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1376670-18B9-4376-AAF0-9B480AEB8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4C8C419-6B75-41CA-B245-6EA96916B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AD81BE8-9523-42FB-8D09-F9AE2EA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3587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1AE41-70BC-463C-AA56-68F787944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81189D5-5D4B-489C-91A3-BDB409670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84268CE-5339-4224-B514-B4F89EE07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628C92A-1E37-4E8A-970A-C261539AB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2967BE0-DC32-418E-9C8F-B0E3DF353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2365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170820-389B-4433-BE57-4870962D0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558674D-E168-48BE-B74B-68812D9F3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3E40BDD-F846-4ED0-8607-A41CB3CF0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07508BE-7F91-46DA-B322-6E1E9A7C9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5D39058-DE15-4323-A13E-95936DB00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945B8D9-1014-4C67-86FF-C12BBF144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8739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1E2546-7F09-4BF3-A17F-A835E4157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DCD5807-B9E0-425B-AECF-6D65C06BA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E70E3B2-5990-4332-A9A5-F0030934F5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68DD44A-FF41-433F-9BDC-301631699C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1A4E236-0121-4797-9221-D6C0447291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369278D-8081-4D67-9AD9-CC5548473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F9CA29E-587D-4BC0-B2B3-34301C3E3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05B36F-FC70-46ED-BBA6-5F33C685E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3381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7C706A-CBA7-4BC9-9BAF-FBAD4357F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A5D169AC-734E-4D51-A2E3-BCEA0816E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EB4F2CB0-6038-454E-B9EE-8E7F6922F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61C10BA0-6252-403C-B5BF-9D0807A9C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460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7CBCDF8-2B2E-4F41-B316-EBC5B329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250E5C1-1EEF-4659-8561-F6F6A41D5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64869D6A-4292-40E3-B88B-40F305929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2160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E4DA3E-408B-4CD7-B7D2-E748A8574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BEAE664-CDB0-45EF-B58C-797AE8833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EF0186C-AB15-482F-B26E-B867C8B1A8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31FEF17-36C1-43B7-9861-A543C30F8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113838F-E4B6-44C2-BA78-FF4E9F89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ED353F8-9250-45AB-A1EA-181A532E0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5530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7394E3-A2B3-4E56-B2FE-6327351BA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7D54DED-CC4E-46E6-92CC-BAB1E4CD79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8D3BA13-ACB8-46FA-B221-3898226CD4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D42EFEB-20B8-43C2-9BC4-773EDBD0F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C9FE19-5ABD-49D5-9877-B0CF19E9B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1FC1C57-74D9-43CC-8EF2-BAC753A29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64785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875E4921-4D2F-4AAB-8967-6DE3674E2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BA3E5BF-28FC-4865-B602-4FC8951AD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6B60ACF-6C7E-4618-A7E2-B453FC6F75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FD6DAB5-33E7-4CC0-AAA0-EDA0214353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CD70E32-CEC3-4BBB-BDF6-4C89B394F5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217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76BEA1-8B48-4D82-9802-C81730588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28DE56-DEB8-42AF-AC75-9F36FBCB4B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9" t="-1929" r="25874" b="-2203"/>
          <a:stretch/>
        </p:blipFill>
        <p:spPr>
          <a:xfrm>
            <a:off x="5524871" y="0"/>
            <a:ext cx="3374967" cy="68958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0E5AD29-422A-4B9B-92F3-A94D8914AB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2878" y="1683924"/>
            <a:ext cx="1558952" cy="15589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4F847F2-4262-4D40-9363-4FB2B89E3D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852982" flipH="1">
            <a:off x="7033460" y="1688772"/>
            <a:ext cx="357786" cy="1465493"/>
          </a:xfrm>
          <a:prstGeom prst="rect">
            <a:avLst/>
          </a:prstGeom>
          <a:effectLst>
            <a:glow rad="152400">
              <a:schemeClr val="bg1">
                <a:alpha val="71000"/>
              </a:schemeClr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32B2BA5-C8CC-4516-A074-5118AA0E2A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0244" y="1646045"/>
            <a:ext cx="1527422" cy="152742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9A788DE-B1A8-42C4-AE27-D1BFF8B780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525104" y="1734834"/>
            <a:ext cx="1443495" cy="138334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74D107F-691F-4246-8ED7-12E15AE9B8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8230" y="1846806"/>
            <a:ext cx="1513960" cy="116649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CBFCBF8-5DE1-44E3-AC1C-DE1C36A076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7374" y="1708952"/>
            <a:ext cx="1113161" cy="144711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8630820-2E4F-4F0C-BF32-ADE7467684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9330" y="1639047"/>
            <a:ext cx="1388198" cy="147913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BB10680-E63B-46A0-934C-27F81612AD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5693" y="1717429"/>
            <a:ext cx="1387609" cy="138760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15F04E6-DDFF-4D6B-954D-17D7FCCADEC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342" y="-37879"/>
            <a:ext cx="994981" cy="92515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1EF14AF-3E2D-4AD9-BE11-FA81E5875CB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434" y="898599"/>
            <a:ext cx="5227989" cy="5227989"/>
          </a:xfrm>
          <a:prstGeom prst="rect">
            <a:avLst/>
          </a:prstGeom>
        </p:spPr>
      </p:pic>
      <p:pic>
        <p:nvPicPr>
          <p:cNvPr id="192" name="Picture 191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0526" y="2543695"/>
            <a:ext cx="378142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55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5</cp:revision>
  <dcterms:created xsi:type="dcterms:W3CDTF">2024-07-26T18:01:35Z</dcterms:created>
  <dcterms:modified xsi:type="dcterms:W3CDTF">2024-07-26T19:36:41Z</dcterms:modified>
</cp:coreProperties>
</file>