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62422" y="1069421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новая метла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47351" y="104949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в окошке нет стекла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778118" y="107451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кошка на полу спала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97" y="5421086"/>
            <a:ext cx="1886774" cy="1347320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761772" y="108983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 мама вымыла полы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911345" y="114988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улице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14" y="2957399"/>
            <a:ext cx="2784395" cy="389924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829160" y="1097446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стул стоит в углу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09" y="3971303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796467" y="104200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мы сидели на полу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58" y="3530357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1638653"/>
            <a:ext cx="3153898" cy="32104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B3EE87-02C3-467E-B35D-476DEF751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0" y="-36000"/>
            <a:ext cx="921206" cy="856560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918" y="3530357"/>
            <a:ext cx="26193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2024-07-31T19:53:11Z</dcterms:created>
  <dcterms:modified xsi:type="dcterms:W3CDTF">2024-07-31T22:32:57Z</dcterms:modified>
</cp:coreProperties>
</file>