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51DAD-81D4-CDE1-93F1-C7F6F81F3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97064D-70BE-7AB1-83F2-41B422016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B6EF6F-E914-5EC8-C350-6A92B048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88E983-6BE7-2288-064F-B07A13DD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3EC19-3F0A-C3EE-7A5B-45D4C73F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782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422CC-CDBD-50CF-3E21-45F9DC46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13A389-F2BF-7CC4-6354-7D5E36EBA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AAAF3-43D2-AF6F-221E-B7297C1B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54025-DD82-F53A-4974-2AE31AF6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5D265-697B-1D70-CD06-831F747D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243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AF3A3E-2296-0DDD-1C12-99B2C30BC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D2A1D0-284F-F6DB-D10D-36335AD4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34EB5-2F59-4BB7-8189-8126A272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6BC1CC-FDFC-D34A-B219-0CF45ACC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8D698-57DF-D1F5-9DC8-067B2389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621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04375-A049-8B07-652E-91B604D1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686B5-3418-1AD0-F49D-3E1D7EF8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CB3E6-DCFD-DC40-EDFB-F1C82AAE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AA2E9-8E67-BE10-D23A-1BCD80D1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C390F-D3FC-5DA3-CA12-B293355C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302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769B9-27DD-B539-8698-D055E294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B477A4-A533-4E0F-9A44-299684F3C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6B58E-65C2-D820-3C27-84F575BA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2916D-5054-6D91-8CC8-B9DEA819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D8CD5-66C0-915A-8631-4FA219EE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818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50395-5BFD-C3B3-7EF4-42BD015F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9DE3F3-84A7-B9CA-C052-C06E00197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0210C4-F266-389F-2498-FE6E1ADB8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3E2EC1-CC41-AEE7-45C6-3F26D081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6943FA-16CC-D5B3-A722-64FE0C35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4939E4-92CF-B35F-0E46-95054E93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319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05951-EAFC-405E-F48C-F1C20072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1F3F7-37DD-9A97-F90F-8BEBEB2D4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72A7BA-4903-AFC8-8104-5C89C467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74E3E3-C327-E054-6146-E7FACCBB0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ED0C-F20A-4D8C-1704-803AAA971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401DB8-7E39-74F3-1B4D-01B54112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64C4A0-D610-5BA4-2B57-888879D3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2705F3-C815-C5DF-75E2-4549CA95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492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C863B-4AF0-F4E1-B69C-2D4F893A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3A353E-AD81-5B06-03DD-7FE83B3F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E4F32C-5C87-129F-B425-E621031C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790AFF-1EE3-3D4A-C1C5-725F6E84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119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ECD25-ADA9-14CC-6E5D-E7CA317A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1D3E57-780C-FDDE-B72F-1BE77F83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22D86A-9574-6E64-B051-FA6AE6AA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033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40456-2B4A-4F0F-C2B9-7A8489D1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CEE98C-00C1-FA9E-4F7B-836B43C7B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B23D1C-8E4F-402F-942F-F73983DBC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73DD3-6CAD-EF4A-3F10-4B09F87E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B10198-9163-EBEB-8710-ACEED13E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A266CF-5C0A-C22B-131F-7AF70EEF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49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A5D55-1F4B-3026-D1FE-3B369D11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FA1FED-7BFE-F8A2-2E74-C75769A33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AF2A4-DE95-C617-5A03-4874242B8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2EE4FC-C7ED-FF4F-ECB9-02D54398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586830-A533-9A1D-679A-FD66FBDC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87416D-BD5E-6E26-F503-3F0C4AED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2505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55DCF-3EF2-56F4-1B9E-8DF684EB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30E11F-6AA0-D424-F4FF-518F405EC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5F3A96-BE38-E511-AEC2-5DD6E3438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5BFA8-586B-831C-38DF-D4E5949B0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9907A-B0C6-44AA-A381-F84E0478D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239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1B4BCC8-990A-ADD1-4904-FDF86F273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3683CA2-1A40-5930-820D-8B18A4876F03}"/>
              </a:ext>
            </a:extLst>
          </p:cNvPr>
          <p:cNvSpPr/>
          <p:nvPr/>
        </p:nvSpPr>
        <p:spPr>
          <a:xfrm>
            <a:off x="3848002" y="284406"/>
            <a:ext cx="6806152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29F3B-3F91-4F0B-1C59-BB1503705328}"/>
              </a:ext>
            </a:extLst>
          </p:cNvPr>
          <p:cNvSpPr txBox="1"/>
          <p:nvPr/>
        </p:nvSpPr>
        <p:spPr>
          <a:xfrm>
            <a:off x="4076453" y="284406"/>
            <a:ext cx="606697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недели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дней любой недели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будет         …..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второй за ним пошёл,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Это….        к нам пришёл.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не деться никуда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день всегда…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четвёртый там и тут,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день….       зовут.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череде рабочих дней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Пятый …..      теперь.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закончена работа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шестой всегда…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седьмой?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мы знаем:</a:t>
            </a:r>
          </a:p>
          <a:p>
            <a:pPr algn="ctr"/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    - отдыхаем!</a:t>
            </a:r>
          </a:p>
          <a:p>
            <a:endParaRPr lang="ru-UA" sz="2400" spc="3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3B4B388-7EA5-2770-D962-98646CB71E75}"/>
              </a:ext>
            </a:extLst>
          </p:cNvPr>
          <p:cNvSpPr/>
          <p:nvPr/>
        </p:nvSpPr>
        <p:spPr>
          <a:xfrm>
            <a:off x="7520141" y="1176522"/>
            <a:ext cx="188536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ПОНЕДЕЛЬНИК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9115B64-204E-CCE8-FCCB-D0504D58AD09}"/>
              </a:ext>
            </a:extLst>
          </p:cNvPr>
          <p:cNvSpPr/>
          <p:nvPr/>
        </p:nvSpPr>
        <p:spPr>
          <a:xfrm>
            <a:off x="5555095" y="1922367"/>
            <a:ext cx="1268635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ВТОРНИК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C67D7D0-5D0B-220F-0F74-BDAC3D17A81E}"/>
              </a:ext>
            </a:extLst>
          </p:cNvPr>
          <p:cNvSpPr/>
          <p:nvPr/>
        </p:nvSpPr>
        <p:spPr>
          <a:xfrm>
            <a:off x="8551978" y="2646530"/>
            <a:ext cx="984574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4A7224-EA5D-BF95-2F0E-1A4421DC7935}"/>
              </a:ext>
            </a:extLst>
          </p:cNvPr>
          <p:cNvSpPr/>
          <p:nvPr/>
        </p:nvSpPr>
        <p:spPr>
          <a:xfrm>
            <a:off x="6852011" y="3381669"/>
            <a:ext cx="1102516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ЧЕТВЕРГ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9D937F-BC27-3C3F-87B2-D8FB4AF9F676}"/>
              </a:ext>
            </a:extLst>
          </p:cNvPr>
          <p:cNvSpPr/>
          <p:nvPr/>
        </p:nvSpPr>
        <p:spPr>
          <a:xfrm>
            <a:off x="6403378" y="4113701"/>
            <a:ext cx="126229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ПЯТНИЦА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E198775-8CBE-6336-F27B-2550D8E04B0B}"/>
              </a:ext>
            </a:extLst>
          </p:cNvPr>
          <p:cNvSpPr/>
          <p:nvPr/>
        </p:nvSpPr>
        <p:spPr>
          <a:xfrm>
            <a:off x="8597132" y="4833168"/>
            <a:ext cx="126229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E6E9360-2C37-FBBA-F553-A914D77EF1F6}"/>
              </a:ext>
            </a:extLst>
          </p:cNvPr>
          <p:cNvSpPr/>
          <p:nvPr/>
        </p:nvSpPr>
        <p:spPr>
          <a:xfrm>
            <a:off x="4909164" y="5939145"/>
            <a:ext cx="1800910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ВОСКРЕСЕНЬЕ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подаоркРисунок 40">
            <a:extLst>
              <a:ext uri="{FF2B5EF4-FFF2-40B4-BE49-F238E27FC236}">
                <a16:creationId xmlns:a16="http://schemas.microsoft.com/office/drawing/2014/main" id="{A10BE5B7-E9BE-6A12-AE25-F915BA90D9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0BB306E-62A6-3EA0-7DC4-75EA5FEA5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263" y="3851198"/>
            <a:ext cx="1084650" cy="108465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3368EEF-A0EC-CDC1-DBF8-0C53AB0FE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23" y="2146499"/>
            <a:ext cx="1344523" cy="134452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EF180E-879A-E960-592C-89E94CF311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99" y="2997063"/>
            <a:ext cx="1275839" cy="127583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орт на день рождения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36637E4-55E5-EA1C-9406-4967C4F61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19" y="4780713"/>
            <a:ext cx="1184939" cy="11849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AC8740F-4703-8963-1D09-84C1360F0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164" y="1779145"/>
            <a:ext cx="1284990" cy="128499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C035271-828F-C7EA-4D42-9730B7353A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54" y="761833"/>
            <a:ext cx="1262292" cy="126229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грушка, статуэтка, Садовый гн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BA6948C-33BA-83B5-C581-8609E3E760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062" y="320882"/>
            <a:ext cx="1262292" cy="126229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1D9694-EA72-9DDD-42E8-30C02F22B2B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542756" y="656540"/>
            <a:ext cx="5416643" cy="5185754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030" y="3664782"/>
            <a:ext cx="2790825" cy="20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CDEFD1-BFC0-4B61-94AF-9B9744E0F160}"/>
</file>

<file path=customXml/itemProps2.xml><?xml version="1.0" encoding="utf-8"?>
<ds:datastoreItem xmlns:ds="http://schemas.openxmlformats.org/officeDocument/2006/customXml" ds:itemID="{A72208F6-CBB3-424E-9380-8C7F04E33196}"/>
</file>

<file path=customXml/itemProps3.xml><?xml version="1.0" encoding="utf-8"?>
<ds:datastoreItem xmlns:ds="http://schemas.openxmlformats.org/officeDocument/2006/customXml" ds:itemID="{4037172F-D4A4-4E39-8A63-6D86C10BC736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73</Words>
  <Application>Microsoft Office PowerPoint</Application>
  <PresentationFormat>Широкоэкранный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2025-01-20T15:52:25Z</dcterms:created>
  <dcterms:modified xsi:type="dcterms:W3CDTF">2025-02-11T09:51:25Z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