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43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5956192" y="4373103"/>
            <a:ext cx="1426588" cy="1607326"/>
            <a:chOff x="5199375" y="1588020"/>
            <a:chExt cx="1426588" cy="16073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5199375" y="1835820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64">
              <a:off x="5299319" y="1588020"/>
              <a:ext cx="1287293" cy="128729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89558" y="1854817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307" y="4577531"/>
              <a:ext cx="845214" cy="123964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777" y="-38267"/>
            <a:ext cx="978469" cy="90980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2875256" y="409212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65" y="4601667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66" y="936958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820" y="2516505"/>
            <a:ext cx="2809875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17</cp:revision>
  <dcterms:created xsi:type="dcterms:W3CDTF">2024-04-15T06:23:00Z</dcterms:created>
  <dcterms:modified xsi:type="dcterms:W3CDTF">2024-07-07T18:37:25Z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