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35368"/>
            <a:ext cx="1163881" cy="1158783"/>
            <a:chOff x="1245568" y="5172478"/>
            <a:chExt cx="1163881" cy="1158783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312" y="5172478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2024-08-18T15:47:58Z</dcterms:created>
  <dcterms:modified xsi:type="dcterms:W3CDTF">2024-11-20T11:44:38Z</dcterms:modified>
</cp:coreProperties>
</file>