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655" y="3743325"/>
            <a:ext cx="246697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20</cp:revision>
  <dcterms:created xsi:type="dcterms:W3CDTF">2024-02-21T07:30:00Z</dcterms:created>
  <dcterms:modified xsi:type="dcterms:W3CDTF">2024-07-15T17:07:15Z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