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0191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677930-AFE3-4EA1-B670-DB9EA3694429}"/>
</file>

<file path=customXml/itemProps2.xml><?xml version="1.0" encoding="utf-8"?>
<ds:datastoreItem xmlns:ds="http://schemas.openxmlformats.org/officeDocument/2006/customXml" ds:itemID="{78E18E02-F134-484A-A2A0-EF0C8ACDC987}"/>
</file>

<file path=customXml/itemProps3.xml><?xml version="1.0" encoding="utf-8"?>
<ds:datastoreItem xmlns:ds="http://schemas.openxmlformats.org/officeDocument/2006/customXml" ds:itemID="{B7E08E7E-C846-4F18-80B1-935D424B568D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