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13.08.24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0E79E87-9B7A-4366-A051-03E6719FC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104" y="2001987"/>
            <a:ext cx="810850" cy="11690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8D0E46-4764-4DA0-B8CF-F31C90D18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0" y="1663981"/>
            <a:ext cx="1434308" cy="20755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1" y="1260033"/>
            <a:ext cx="5387482" cy="4714047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9691" y="2544452"/>
            <a:ext cx="32670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Macintosh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19</cp:revision>
  <dcterms:created xsi:type="dcterms:W3CDTF">2024-08-08T14:23:55Z</dcterms:created>
  <dcterms:modified xsi:type="dcterms:W3CDTF">2024-08-13T18:39:59Z</dcterms:modified>
</cp:coreProperties>
</file>