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10" y="16677"/>
            <a:ext cx="1225591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45" y="16677"/>
            <a:ext cx="1174955" cy="10925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0" t="84141" r="32424" b="5758"/>
          <a:stretch>
            <a:fillRect/>
          </a:stretch>
        </p:blipFill>
        <p:spPr>
          <a:xfrm>
            <a:off x="8724233" y="6076662"/>
            <a:ext cx="1856212" cy="5764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t="60174" r="31990" b="11136"/>
          <a:stretch>
            <a:fillRect/>
          </a:stretch>
        </p:blipFill>
        <p:spPr>
          <a:xfrm>
            <a:off x="8553258" y="4748695"/>
            <a:ext cx="2045792" cy="163734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2921" r="40682" b="55834"/>
          <a:stretch>
            <a:fillRect/>
          </a:stretch>
        </p:blipFill>
        <p:spPr>
          <a:xfrm>
            <a:off x="8724233" y="1534129"/>
            <a:ext cx="1394975" cy="235390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34688" r="33324" b="22332"/>
          <a:stretch>
            <a:fillRect/>
          </a:stretch>
        </p:blipFill>
        <p:spPr>
          <a:xfrm>
            <a:off x="8302991" y="3356702"/>
            <a:ext cx="2226697" cy="24528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3" t="39883" r="16907" b="46618"/>
          <a:stretch>
            <a:fillRect/>
          </a:stretch>
        </p:blipFill>
        <p:spPr>
          <a:xfrm>
            <a:off x="7706088" y="3667519"/>
            <a:ext cx="3761251" cy="770359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922813" y="760196"/>
            <a:ext cx="5091295" cy="5337607"/>
            <a:chOff x="2858775" y="-280316"/>
            <a:chExt cx="5368635" cy="551373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7" t="9495" r="10808" b="9898"/>
            <a:stretch>
              <a:fillRect/>
            </a:stretch>
          </p:blipFill>
          <p:spPr>
            <a:xfrm>
              <a:off x="2858775" y="-280316"/>
              <a:ext cx="5368635" cy="551373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3" t="13379" r="5863" b="16157"/>
            <a:stretch>
              <a:fillRect/>
            </a:stretch>
          </p:blipFill>
          <p:spPr>
            <a:xfrm>
              <a:off x="3930814" y="1402025"/>
              <a:ext cx="3211074" cy="1898071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23166" y="756982"/>
            <a:ext cx="5666526" cy="5514266"/>
            <a:chOff x="4105869" y="500932"/>
            <a:chExt cx="5633053" cy="578855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8" t="2856" r="4931" b="4392"/>
            <a:stretch>
              <a:fillRect/>
            </a:stretch>
          </p:blipFill>
          <p:spPr>
            <a:xfrm>
              <a:off x="4105869" y="500932"/>
              <a:ext cx="5633053" cy="57885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2" t="7072" r="6674" b="8522"/>
            <a:stretch>
              <a:fillRect/>
            </a:stretch>
          </p:blipFill>
          <p:spPr>
            <a:xfrm>
              <a:off x="5626831" y="2028904"/>
              <a:ext cx="2606316" cy="2616631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606221" y="871767"/>
            <a:ext cx="5748450" cy="5514267"/>
            <a:chOff x="3974105" y="582542"/>
            <a:chExt cx="5761651" cy="568634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3" t="5881" r="6407" b="5937"/>
            <a:stretch>
              <a:fillRect/>
            </a:stretch>
          </p:blipFill>
          <p:spPr>
            <a:xfrm>
              <a:off x="3974105" y="582542"/>
              <a:ext cx="5761651" cy="568634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5" t="7421" r="11703" b="8494"/>
            <a:stretch>
              <a:fillRect/>
            </a:stretch>
          </p:blipFill>
          <p:spPr>
            <a:xfrm>
              <a:off x="5753478" y="2005540"/>
              <a:ext cx="2346690" cy="2710477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761368" y="708032"/>
            <a:ext cx="5597396" cy="5841736"/>
            <a:chOff x="3486912" y="285887"/>
            <a:chExt cx="5773961" cy="6200638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" t="4169" r="8863" b="5416"/>
            <a:stretch>
              <a:fillRect/>
            </a:stretch>
          </p:blipFill>
          <p:spPr>
            <a:xfrm>
              <a:off x="3486912" y="285887"/>
              <a:ext cx="5773961" cy="620063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079" y="2380201"/>
              <a:ext cx="2637093" cy="203185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871108" y="837766"/>
            <a:ext cx="5436448" cy="5514267"/>
            <a:chOff x="2730847" y="208461"/>
            <a:chExt cx="5507704" cy="587450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" t="4274" r="10434" b="5279"/>
            <a:stretch>
              <a:fillRect/>
            </a:stretch>
          </p:blipFill>
          <p:spPr>
            <a:xfrm>
              <a:off x="2730847" y="208461"/>
              <a:ext cx="5507704" cy="587450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2" t="7186" r="7153" b="8491"/>
            <a:stretch>
              <a:fillRect/>
            </a:stretch>
          </p:blipFill>
          <p:spPr>
            <a:xfrm>
              <a:off x="4587715" y="1723383"/>
              <a:ext cx="2025140" cy="2868737"/>
            </a:xfrm>
            <a:prstGeom prst="rect">
              <a:avLst/>
            </a:prstGeom>
          </p:spPr>
        </p:pic>
      </p:grpSp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69850" y="2201545"/>
            <a:ext cx="2505075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yanag</cp:lastModifiedBy>
  <cp:revision>22</cp:revision>
  <dcterms:created xsi:type="dcterms:W3CDTF">2024-04-15T16:59:00Z</dcterms:created>
  <dcterms:modified xsi:type="dcterms:W3CDTF">2024-07-16T12:32:53Z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6A84231D12C343F098E8EA1C6DF3D766_12</vt:lpwstr>
  </property>
  <property fmtid="{D5CDD505-2E9C-101B-9397-08002B2CF9AE}" pid="3" name="KSOProductBuildVer">
    <vt:lpwstr>1033-12.2.0.17153</vt:lpwstr>
  </property>
</Properties>
</file>