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3" autoAdjust="0"/>
    <p:restoredTop sz="94660"/>
  </p:normalViewPr>
  <p:slideViewPr>
    <p:cSldViewPr snapToGrid="0">
      <p:cViewPr varScale="1">
        <p:scale>
          <a:sx n="117" d="100"/>
          <a:sy n="117" d="100"/>
        </p:scale>
        <p:origin x="496" y="1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F96E5A-A786-4F74-AEB6-B1CAA0CA0D7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8B5DCA2-4C24-4DE3-9CB3-9C97A5614A2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1763A4-5FAD-47EC-88C9-B36111865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62BF928-5579-4463-99A7-42287B9404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ED8D13C-2905-4CB8-90CF-689443A88F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7614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FAC7214-36A8-4C12-8B31-F33EAD22A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5BEC93C-6D5D-4FB5-9DD0-8EC200D184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DDD1369-C5A8-4D18-A049-DFF37900E3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3F3656F-31F7-4BE4-BC87-C8C541D72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DDDD92-3F49-4866-B5B0-8356176424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2830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BB7F1184-D237-435B-975F-31B1A6CBB2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BD9E1CD-4878-4C30-BDE0-19D6B31CE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F912D03-79FA-47D0-9715-CD62DECA6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775A5F7-A417-44C0-A764-C21433D305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5707127-E095-469F-9939-71E8869442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3142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915E48-CEC4-463C-856F-A750C1F36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5B2519A-5061-4A0B-BBFE-EC5A9BC945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AA1469B-46EA-48DC-A556-82FF8C1189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9D34E23-61CB-4286-B7C6-ADA8F2BE55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E12D041-DB5F-4760-B312-BC4952B4E4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02556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3E08E3-594D-4779-8439-63C862535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53C00B7-1B87-47F0-9164-89AA3F9910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9A27DAF-55B2-462C-AEFB-5F6D63A6EA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7571D0F-25FA-4CC6-87E8-153A73256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E749FFE-0559-4BF2-977B-1935895EB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4154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BE1EAFA-7E1C-431F-8B85-F077BCDB1B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B29F448A-A83A-4C2E-90D8-E7029DBBF65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7009B7-0F36-4B17-BBA3-E0D3460A78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003F5C7-4DF2-4EF3-9B7E-3E515D8CB2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9444E41-D6E2-4706-84F8-AC9FE4AC8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2304550-6EB3-4CD8-AF92-E653E0739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98343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8E19F2D-4BE3-4BC8-BF88-CAC7808FB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465B86A-FE90-4FB5-A27B-D4A063F514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44643934-0748-4ED2-B043-4DE4C3DF65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2C473318-A73C-4B71-9707-A0B35A2324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78DB7580-D7C2-4FAC-8A20-004E0D4B339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CE7364FB-931F-48C1-AE51-22B2C4732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95FD57F8-C71E-45C6-9849-A896329D4E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F5DE2B90-9575-44DA-9E91-ACD1F8257F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24487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A09E93-8691-43B1-9B3F-37634E7899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351867FB-9D70-4FCF-A0C1-D2DECE0DC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905BED84-D117-4F3D-9B41-E5AE14B2B8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86497D5-5912-456D-8FDD-4CF3B5F0C9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32943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691B369C-81D0-48DB-A114-61FC4CF618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6A7711F-E17D-47C7-A3BB-600EB93C3E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06F3880-BF09-4C09-8B44-10E267B44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380026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3B9A0D0-8B71-401B-B2F5-B9CBE933C3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D2725D4-7B55-431C-B0AA-0DD790D4FBE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3BC40C7-5E69-4807-A8AE-55C089C665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14C58C7-CF16-41AB-9054-EC71516762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9FD0D76-A6AA-44E3-BC88-5F86EB73F2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4251490-80BC-4000-B97C-7FEF8914C5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608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C1584E-046E-4269-B48A-DDB44F53BB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62B00786-DB3D-48EF-930A-1ADBEC77685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10A2F1C5-A2E4-44EF-86A6-A8D723D690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F46AC3E-B270-4C45-9A01-71AA2499FB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504B2C6-221A-411F-AF39-741484B69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60354FA-F4B7-4448-9BEB-555BF44731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2121038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0072306-9C7C-468E-B1EC-B320862A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F1157198-E775-47CA-A7BB-4BC1BCDE4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3C0A85-CEC2-4036-83B5-C7F278A1092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820A60-75F9-4C5E-8DDE-AB65B6AD223D}" type="datetimeFigureOut">
              <a:rPr lang="ru-RU" smtClean="0"/>
              <a:t>19.12.2024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9F0BD69-6CFB-45B5-BE5C-40FB6D2B918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2BF3AB6-7E3B-4D5C-B91F-83C9DB3D87B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D81A23-F425-4D30-A5D2-F0CE45A5138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207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microsoft.com/office/2007/relationships/hdphoto" Target="../media/hdphoto1.wdp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0F80893-D289-4AB5-AF65-3BA27F1B610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14300"/>
            <a:ext cx="12192000" cy="7067550"/>
          </a:xfrm>
          <a:prstGeom prst="rect">
            <a:avLst/>
          </a:prstGeom>
        </p:spPr>
      </p:pic>
      <p:sp>
        <p:nvSpPr>
          <p:cNvPr id="7" name="Прямоугольник: скругленные углы 6">
            <a:extLst>
              <a:ext uri="{FF2B5EF4-FFF2-40B4-BE49-F238E27FC236}">
                <a16:creationId xmlns:a16="http://schemas.microsoft.com/office/drawing/2014/main" id="{57779F31-01C5-4866-9716-57FC0970C19B}"/>
              </a:ext>
            </a:extLst>
          </p:cNvPr>
          <p:cNvSpPr/>
          <p:nvPr/>
        </p:nvSpPr>
        <p:spPr>
          <a:xfrm>
            <a:off x="2336283" y="1250398"/>
            <a:ext cx="4758498" cy="4706084"/>
          </a:xfrm>
          <a:prstGeom prst="roundRect">
            <a:avLst/>
          </a:prstGeom>
          <a:solidFill>
            <a:schemeClr val="bg1">
              <a:alpha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3DA45C8-1752-4BE7-9DA5-02296F59E1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031" b="91211" l="4297" r="94141">
                        <a14:foregroundMark x1="6055" y1="59277" x2="5957" y2="51074"/>
                        <a14:foregroundMark x1="4492" y1="53027" x2="4297" y2="50586"/>
                        <a14:foregroundMark x1="32031" y1="91211" x2="38379" y2="91211"/>
                        <a14:foregroundMark x1="94238" y1="63281" x2="94238" y2="61133"/>
                        <a14:foregroundMark x1="60938" y1="7715" x2="65039" y2="7031"/>
                        <a14:foregroundMark x1="49805" y1="47852" x2="50201" y2="47761"/>
                        <a14:foregroundMark x1="50301" y1="47572" x2="47852" y2="47852"/>
                        <a14:backgroundMark x1="25488" y1="65039" x2="31348" y2="67383"/>
                        <a14:backgroundMark x1="30859" y1="64844" x2="40820" y2="64551"/>
                        <a14:backgroundMark x1="40820" y1="64551" x2="41211" y2="64551"/>
                        <a14:backgroundMark x1="55566" y1="51758" x2="64453" y2="50000"/>
                        <a14:backgroundMark x1="64453" y1="50000" x2="65918" y2="50000"/>
                        <a14:backgroundMark x1="56836" y1="59668" x2="64160" y2="60938"/>
                        <a14:backgroundMark x1="67188" y1="47168" x2="73145" y2="50391"/>
                        <a14:backgroundMark x1="71484" y1="42480" x2="72363" y2="42285"/>
                        <a14:backgroundMark x1="27637" y1="70801" x2="36035" y2="69043"/>
                        <a14:backgroundMark x1="40572" y1="70387" x2="44043" y2="71191"/>
                        <a14:backgroundMark x1="36035" y1="69336" x2="39861" y2="70222"/>
                        <a14:backgroundMark x1="40595" y1="70340" x2="48047" y2="68555"/>
                        <a14:backgroundMark x1="38672" y1="70801" x2="39700" y2="70555"/>
                        <a14:backgroundMark x1="48047" y1="68555" x2="49121" y2="67773"/>
                        <a14:backgroundMark x1="76855" y1="50195" x2="75488" y2="47461"/>
                        <a14:backgroundMark x1="73438" y1="42871" x2="73438" y2="42871"/>
                        <a14:backgroundMark x1="37500" y1="70605" x2="47266" y2="70410"/>
                        <a14:backgroundMark x1="45898" y1="74023" x2="42285" y2="74512"/>
                        <a14:backgroundMark x1="39258" y1="75586" x2="35156" y2="74023"/>
                        <a14:backgroundMark x1="34375" y1="72949" x2="31152" y2="70215"/>
                        <a14:backgroundMark x1="35449" y1="74219" x2="45020" y2="72949"/>
                        <a14:backgroundMark x1="45020" y1="72949" x2="45117" y2="72949"/>
                        <a14:backgroundMark x1="47168" y1="71484" x2="57715" y2="65723"/>
                        <a14:backgroundMark x1="56641" y1="65430" x2="70215" y2="60059"/>
                        <a14:backgroundMark x1="70215" y1="60059" x2="70215" y2="59863"/>
                        <a14:backgroundMark x1="70215" y1="61426" x2="78711" y2="57324"/>
                        <a14:backgroundMark x1="81543" y1="56836" x2="84961" y2="54492"/>
                        <a14:backgroundMark x1="25586" y1="63574" x2="21875" y2="66309"/>
                        <a14:backgroundMark x1="25977" y1="62500" x2="37109" y2="57031"/>
                        <a14:backgroundMark x1="34570" y1="72949" x2="34766" y2="74023"/>
                        <a14:backgroundMark x1="25098" y1="62891" x2="25098" y2="62891"/>
                        <a14:backgroundMark x1="24707" y1="63477" x2="25781" y2="63281"/>
                        <a14:backgroundMark x1="26563" y1="62402" x2="24512" y2="62500"/>
                        <a14:backgroundMark x1="74414" y1="45117" x2="81152" y2="49316"/>
                        <a14:backgroundMark x1="37109" y1="55176" x2="45313" y2="53418"/>
                        <a14:backgroundMark x1="50000" y1="51660" x2="54883" y2="49316"/>
                        <a14:backgroundMark x1="53418" y1="48535" x2="57715" y2="47852"/>
                        <a14:backgroundMark x1="50195" y1="49414" x2="50879" y2="49609"/>
                        <a14:backgroundMark x1="49121" y1="50391" x2="52734" y2="48730"/>
                        <a14:backgroundMark x1="49121" y1="49805" x2="50586" y2="493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2933" y="1079483"/>
            <a:ext cx="4758498" cy="51720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F648CD-BC83-473F-846A-C39253FBD1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89247">
            <a:off x="3973316" y="3063437"/>
            <a:ext cx="2097623" cy="2097623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0191ED9-3E37-42A2-8AD1-D835F0C613F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rot="1665350">
            <a:off x="4067083" y="3134009"/>
            <a:ext cx="1917094" cy="1917094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C0A642D0-C461-41B9-9B98-1C069ED87FD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72963">
            <a:off x="3946680" y="2918522"/>
            <a:ext cx="2539855" cy="2539855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7A4AA39C-3DD7-4A7C-8B97-E13B75669F3D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040499">
            <a:off x="3794673" y="2698751"/>
            <a:ext cx="2617537" cy="2617537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CDFF08C1-4F6D-4D10-9B20-93424B449D7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34190">
            <a:off x="3985626" y="3003774"/>
            <a:ext cx="2244170" cy="224417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65AF5829-BBBB-432E-8A1B-051CB4DF5D03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3812">
            <a:off x="4114891" y="3343999"/>
            <a:ext cx="1616299" cy="1631568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FA1D4980-17DB-4D2A-8F30-C2A91AD064D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00848">
            <a:off x="4052808" y="3063388"/>
            <a:ext cx="2124681" cy="2124681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7471C1AF-9814-44C0-A234-5C626F5E4BC0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954690">
            <a:off x="3684234" y="2819403"/>
            <a:ext cx="2630212" cy="2630212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77F97C5B-8BBE-4D42-AC24-520B872A96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72310" y="5672341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91513FA6-632C-427B-BBDB-785B50D2D0B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936946" y="736584"/>
            <a:ext cx="5557171" cy="5733711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138" name="Picture 137" descr="image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7444370" y="2416698"/>
            <a:ext cx="11430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28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3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7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1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8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2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4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5" fill="hold">
                      <p:stCondLst>
                        <p:cond delay="0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2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E9E44C3B-4DD7-4DB5-88BB-E29C591C272B}"/>
</file>

<file path=customXml/itemProps2.xml><?xml version="1.0" encoding="utf-8"?>
<ds:datastoreItem xmlns:ds="http://schemas.openxmlformats.org/officeDocument/2006/customXml" ds:itemID="{9291E5B1-05D7-4A60-923B-9D8A5713139E}"/>
</file>

<file path=customXml/itemProps3.xml><?xml version="1.0" encoding="utf-8"?>
<ds:datastoreItem xmlns:ds="http://schemas.openxmlformats.org/officeDocument/2006/customXml" ds:itemID="{5F409AD3-3D62-44EA-A406-6B6506F0A426}"/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0</Words>
  <Application>Microsoft Macintosh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Марианна Сита</cp:lastModifiedBy>
  <cp:revision>6</cp:revision>
  <dcterms:created xsi:type="dcterms:W3CDTF">2024-12-10T10:03:41Z</dcterms:created>
  <dcterms:modified xsi:type="dcterms:W3CDTF">2024-12-18T23:23:29Z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