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0" y="2419412"/>
            <a:ext cx="4704910" cy="4704910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>
            <a:fillRect/>
          </a:stretch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/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774" y="1876791"/>
              <a:ext cx="922135" cy="76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/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4382" y="1374883"/>
              <a:ext cx="1399151" cy="139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/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33897"/>
              <a:ext cx="1126563" cy="1127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/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2702" y="3272765"/>
              <a:ext cx="1100097" cy="1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/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063" y="4676233"/>
              <a:ext cx="1232035" cy="123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/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7911" y="4603081"/>
              <a:ext cx="1005054" cy="116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702" y="3194205"/>
              <a:ext cx="1141379" cy="11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005" y="5047881"/>
              <a:ext cx="1204446" cy="9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83" y="-10220"/>
            <a:ext cx="917831" cy="853422"/>
          </a:xfrm>
          <a:prstGeom prst="rect">
            <a:avLst/>
          </a:prstGeom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3033" r="7445" b="6221"/>
          <a:stretch>
            <a:fillRect/>
          </a:stretch>
        </p:blipFill>
        <p:spPr bwMode="auto">
          <a:xfrm>
            <a:off x="4848848" y="3940781"/>
            <a:ext cx="4042611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18" y="751910"/>
            <a:ext cx="5535029" cy="5602438"/>
          </a:xfrm>
          <a:prstGeom prst="rect">
            <a:avLst/>
          </a:prstGeom>
        </p:spPr>
      </p:pic>
      <p:pic>
        <p:nvPicPr>
          <p:cNvPr id="10284" name="Picture 1028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00135" y="3293745"/>
            <a:ext cx="224790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4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63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0.12018 -0.07176 0.30859 -0.44514 0.44687 -0.43264 C 0.45508 -0.31759 0.43398 -0.11921 0.44232 -0.00347 " pathEditMode="relative" rAng="0" ptsTypes="AAA">
                                      <p:cBhvr>
                                        <p:cTn id="79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11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2024-05-15T05:09:00Z</dcterms:created>
  <dcterms:modified xsi:type="dcterms:W3CDTF">2024-07-07T18:34:38Z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92E9E7678B7A4760A6886DA6F4ADFE64_12</vt:lpwstr>
  </property>
  <property fmtid="{D5CDD505-2E9C-101B-9397-08002B2CF9AE}" pid="3" name="KSOProductBuildVer">
    <vt:lpwstr>1033-12.2.0.17119</vt:lpwstr>
  </property>
</Properties>
</file>