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91" y="2544452"/>
            <a:ext cx="16287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