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56" y="102"/>
      </p:cViewPr>
      <p:guideLst>
        <p:guide orient="horz" pos="2184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6984-67EF-4EF7-B7C3-BC4BF0C945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79AA-4352-4B47-AD50-CB868565F3F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yanochka2.0_Create_a_background_inspired_by_the_Harry_Potter_un_5b4a6613-7a9d-4747-8d1f-ecaa06656ff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"/>
            <a:ext cx="12517755" cy="7015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7" y="4198473"/>
            <a:ext cx="1088230" cy="1259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33" y="3770856"/>
            <a:ext cx="1994987" cy="1994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3" y="5267533"/>
            <a:ext cx="1088230" cy="1259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38" y="3193402"/>
            <a:ext cx="1088230" cy="1259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65" y="3646307"/>
            <a:ext cx="1088230" cy="1259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77" y="3920012"/>
            <a:ext cx="1088230" cy="1259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59" y="2742059"/>
            <a:ext cx="1994987" cy="19949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8" y="3467820"/>
            <a:ext cx="1994987" cy="19949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19" y="3141084"/>
            <a:ext cx="1994987" cy="19949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90" y="4820667"/>
            <a:ext cx="1994987" cy="1994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24" y="-2352373"/>
            <a:ext cx="126868" cy="125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2" y="0"/>
            <a:ext cx="901148" cy="837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041" y="5904629"/>
            <a:ext cx="1038370" cy="10288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7568" y="4350798"/>
            <a:ext cx="1993565" cy="19935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1613" y="2940632"/>
            <a:ext cx="1993565" cy="199356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376570" y="5425850"/>
            <a:ext cx="4118606" cy="1362445"/>
            <a:chOff x="7285324" y="-535730"/>
            <a:chExt cx="3028175" cy="1018333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7285324" y="-535730"/>
              <a:ext cx="3028175" cy="1018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95744" y="-506576"/>
              <a:ext cx="2664391" cy="98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Найди и посчитай  кроликов, которые спрятались в бочке. Считай: один кролик, два кролика… 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Нажимай на бочку,  чтобы появилось животное.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816610" y="6445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105910" y="1791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160905"/>
            <a:ext cx="11811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WPS Presentation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5</cp:revision>
  <dcterms:created xsi:type="dcterms:W3CDTF">2024-03-16T20:51:00Z</dcterms:created>
  <dcterms:modified xsi:type="dcterms:W3CDTF">2024-06-10T10:26:12Z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8CCA0CC000ED40D6A0107711DB7C7923_12</vt:lpwstr>
  </property>
  <property fmtid="{D5CDD505-2E9C-101B-9397-08002B2CF9AE}" pid="3" name="KSOProductBuildVer">
    <vt:lpwstr>1033-12.2.0.17119</vt:lpwstr>
  </property>
</Properties>
</file>