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032"/>
            <a:ext cx="12192000" cy="686503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607" y="7556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/>
          <p:cNvSpPr/>
          <p:nvPr/>
        </p:nvSpPr>
        <p:spPr>
          <a:xfrm>
            <a:off x="4070554" y="171607"/>
            <a:ext cx="4709652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1187058" y="171607"/>
            <a:ext cx="2097881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386920"/>
            <a:ext cx="1056577" cy="1056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8474"/>
          <a:stretch>
            <a:fillRect/>
          </a:stretch>
        </p:blipFill>
        <p:spPr>
          <a:xfrm>
            <a:off x="1531035" y="496302"/>
            <a:ext cx="1396240" cy="11595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1498316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1480219"/>
            <a:ext cx="1056577" cy="105657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1200" y="2634628"/>
            <a:ext cx="1344916" cy="134491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2726500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8" y="2702160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4019199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3979544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t="4905" r="9693" b="4337"/>
          <a:stretch>
            <a:fillRect/>
          </a:stretch>
        </p:blipFill>
        <p:spPr>
          <a:xfrm>
            <a:off x="1645734" y="3845210"/>
            <a:ext cx="1105256" cy="12443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r="16198"/>
          <a:stretch>
            <a:fillRect/>
          </a:stretch>
        </p:blipFill>
        <p:spPr>
          <a:xfrm>
            <a:off x="1721005" y="5036121"/>
            <a:ext cx="1050683" cy="1554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5289264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45" y="5278874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31" y="367228"/>
            <a:ext cx="1056577" cy="1056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75" y="375951"/>
            <a:ext cx="1056577" cy="1056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23" y="1480219"/>
            <a:ext cx="1056577" cy="1056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2695420"/>
            <a:ext cx="1056577" cy="1056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3968492"/>
            <a:ext cx="1056577" cy="10565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7" y="5284068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5367" r="10110" b="14736"/>
          <a:stretch>
            <a:fillRect/>
          </a:stretch>
        </p:blipFill>
        <p:spPr>
          <a:xfrm>
            <a:off x="3351067" y="1317902"/>
            <a:ext cx="3293807" cy="330185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2080" y="1381907"/>
            <a:ext cx="1554149" cy="1554149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00465" y="2819400"/>
            <a:ext cx="323850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22</cp:revision>
  <dcterms:created xsi:type="dcterms:W3CDTF">2024-04-13T20:46:00Z</dcterms:created>
  <dcterms:modified xsi:type="dcterms:W3CDTF">2024-06-18T11:16:57Z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FE3BDF061F364449968C1F08DF1191AD_12</vt:lpwstr>
  </property>
  <property fmtid="{D5CDD505-2E9C-101B-9397-08002B2CF9AE}" pid="3" name="KSOProductBuildVer">
    <vt:lpwstr>1033-12.2.0.17119</vt:lpwstr>
  </property>
</Properties>
</file>