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102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2" y="0"/>
            <a:ext cx="901148" cy="837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041" y="5904629"/>
            <a:ext cx="1038370" cy="10288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376570" y="5425850"/>
            <a:ext cx="4118606" cy="1362445"/>
            <a:chOff x="7285324" y="-535730"/>
            <a:chExt cx="3028175" cy="101833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7285324" y="-535730"/>
              <a:ext cx="3028175" cy="1018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5744" y="-506576"/>
              <a:ext cx="2664391" cy="98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Найди и посчитай  кроликов, которые спрятались в бочке. Считай: один кролик, два кролика…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Нажимай на бочку,  чтобы появилось животное.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160905"/>
            <a:ext cx="25336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5</cp:revision>
  <dcterms:created xsi:type="dcterms:W3CDTF">2024-03-16T20:51:00Z</dcterms:created>
  <dcterms:modified xsi:type="dcterms:W3CDTF">2024-06-10T10:26:12Z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</Properties>
</file>