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A70B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>
        <p:scale>
          <a:sx n="75" d="100"/>
          <a:sy n="75" d="100"/>
        </p:scale>
        <p:origin x="1278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E73B2-9657-4590-9C2B-542DED8DD3C3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02A46-F11C-4968-8155-618F4EE3620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02A46-F11C-4968-8155-618F4EE3620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B3C-830E-471C-997D-6ACD177DDE2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D4F5-F39A-4824-8B1C-872525A4585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B3C-830E-471C-997D-6ACD177DDE2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D4F5-F39A-4824-8B1C-872525A4585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B3C-830E-471C-997D-6ACD177DDE2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D4F5-F39A-4824-8B1C-872525A4585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B3C-830E-471C-997D-6ACD177DDE2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D4F5-F39A-4824-8B1C-872525A4585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B3C-830E-471C-997D-6ACD177DDE2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D4F5-F39A-4824-8B1C-872525A4585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B3C-830E-471C-997D-6ACD177DDE2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D4F5-F39A-4824-8B1C-872525A4585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B3C-830E-471C-997D-6ACD177DDE24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D4F5-F39A-4824-8B1C-872525A4585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B3C-830E-471C-997D-6ACD177DDE24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D4F5-F39A-4824-8B1C-872525A4585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B3C-830E-471C-997D-6ACD177DDE24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D4F5-F39A-4824-8B1C-872525A4585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B3C-830E-471C-997D-6ACD177DDE2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D4F5-F39A-4824-8B1C-872525A4585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B3C-830E-471C-997D-6ACD177DDE2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D4F5-F39A-4824-8B1C-872525A4585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D5B3C-830E-471C-997D-6ACD177DDE2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2D4F5-F39A-4824-8B1C-872525A4585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microsoft.com/office/2007/relationships/hdphoto" Target="../media/image15.wdp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image" Target="../media/image27.png"/><Relationship Id="rId28" Type="http://schemas.openxmlformats.org/officeDocument/2006/relationships/image" Target="../media/image28.png"/><Relationship Id="rId29" Type="http://schemas.openxmlformats.org/officeDocument/2006/relationships/image" Target="../media/image29.png"/><Relationship Id="rId30" Type="http://schemas.openxmlformats.org/officeDocument/2006/relationships/image" Target="../media/image30.png"/><Relationship Id="rId31" Type="http://schemas.openxmlformats.org/officeDocument/2006/relationships/image" Target="../media/image31.png"/><Relationship Id="rId32" Type="http://schemas.openxmlformats.org/officeDocument/2006/relationships/image" Target="../media/image32.png"/><Relationship Id="rId33" Type="http://schemas.openxmlformats.org/officeDocument/2006/relationships/image" Target="../media/image33.png"/><Relationship Id="rId34" Type="http://schemas.openxmlformats.org/officeDocument/2006/relationships/image" Target="../media/image34.png"/><Relationship Id="rId35" Type="http://schemas.openxmlformats.org/officeDocument/2006/relationships/image" Target="../media/image35.png"/><Relationship Id="rId36" Type="http://schemas.openxmlformats.org/officeDocument/2006/relationships/image" Target="../media/image36.png"/><Relationship Id="rId37" Type="http://schemas.openxmlformats.org/officeDocument/2006/relationships/image" Target="../media/image37.png"/><Relationship Id="rId38" Type="http://schemas.openxmlformats.org/officeDocument/2006/relationships/image" Target="../media/image38.png"/><Relationship Id="rId39" Type="http://schemas.openxmlformats.org/officeDocument/2006/relationships/image" Target="../media/image39.png"/><Relationship Id="rId40" Type="http://schemas.openxmlformats.org/officeDocument/2006/relationships/image" Target="../media/image40.png"/><Relationship Id="rId41" Type="http://schemas.openxmlformats.org/officeDocument/2006/relationships/image" Target="../media/image41.png"/><Relationship Id="rId42" Type="http://schemas.openxmlformats.org/officeDocument/2006/relationships/image" Target="../media/image42.png"/><Relationship Id="rId43" Type="http://schemas.openxmlformats.org/officeDocument/2006/relationships/image" Target="../media/image43.png"/><Relationship Id="rId44" Type="http://schemas.openxmlformats.org/officeDocument/2006/relationships/image" Target="../media/image44.png"/><Relationship Id="rId45" Type="http://schemas.openxmlformats.org/officeDocument/2006/relationships/image" Target="../media/image45.png"/><Relationship Id="rId46" Type="http://schemas.openxmlformats.org/officeDocument/2006/relationships/image" Target="../media/image46.png"/><Relationship Id="rId47" Type="http://schemas.openxmlformats.org/officeDocument/2006/relationships/image" Target="../media/image47.png"/><Relationship Id="rId48" Type="http://schemas.openxmlformats.org/officeDocument/2006/relationships/image" Target="../media/image48.png"/><Relationship Id="rId49" Type="http://schemas.openxmlformats.org/officeDocument/2006/relationships/image" Target="../media/image49.png"/><Relationship Id="rId50" Type="http://schemas.openxmlformats.org/officeDocument/2006/relationships/image" Target="../media/image50.png"/><Relationship Id="rId51" Type="http://schemas.openxmlformats.org/officeDocument/2006/relationships/image" Target="../media/image51.png"/><Relationship Id="rId52" Type="http://schemas.openxmlformats.org/officeDocument/2006/relationships/image" Target="../media/image52.png"/><Relationship Id="rId53" Type="http://schemas.openxmlformats.org/officeDocument/2006/relationships/image" Target="../media/image53.png"/><Relationship Id="rId54" Type="http://schemas.openxmlformats.org/officeDocument/2006/relationships/image" Target="../media/image54.png"/><Relationship Id="rId55" Type="http://schemas.openxmlformats.org/officeDocument/2006/relationships/image" Target="../media/image55.png"/><Relationship Id="rId56" Type="http://schemas.openxmlformats.org/officeDocument/2006/relationships/image" Target="../media/image56.png"/><Relationship Id="rId57" Type="http://schemas.openxmlformats.org/officeDocument/2006/relationships/image" Target="../media/image57.png"/><Relationship Id="rId58" Type="http://schemas.openxmlformats.org/officeDocument/2006/relationships/image" Target="../media/image58.png"/><Relationship Id="rId59" Type="http://schemas.openxmlformats.org/officeDocument/2006/relationships/image" Target="../media/image59.png"/><Relationship Id="rId60" Type="http://schemas.openxmlformats.org/officeDocument/2006/relationships/image" Target="../media/image60.png"/><Relationship Id="rId61" Type="http://schemas.openxmlformats.org/officeDocument/2006/relationships/image" Target="../media/image61.png"/><Relationship Id="rId62" Type="http://schemas.openxmlformats.org/officeDocument/2006/relationships/image" Target="../media/image62.png"/><Relationship Id="rId63" Type="http://schemas.openxmlformats.org/officeDocument/2006/relationships/image" Target="../media/image63.png"/><Relationship Id="rId64" Type="http://schemas.openxmlformats.org/officeDocument/2006/relationships/image" Target="../media/image64.png"/><Relationship Id="rId65" Type="http://schemas.openxmlformats.org/officeDocument/2006/relationships/image" Target="../media/image65.png"/><Relationship Id="rId66" Type="http://schemas.openxmlformats.org/officeDocument/2006/relationships/image" Target="../media/image66.png"/><Relationship Id="rId67" Type="http://schemas.openxmlformats.org/officeDocument/2006/relationships/image" Target="../media/image67.png"/><Relationship Id="rId68" Type="http://schemas.openxmlformats.org/officeDocument/2006/relationships/image" Target="../media/image68.png"/><Relationship Id="rId69" Type="http://schemas.openxmlformats.org/officeDocument/2006/relationships/image" Target="../media/image69.png"/><Relationship Id="rId70" Type="http://schemas.openxmlformats.org/officeDocument/2006/relationships/image" Target="../media/image70.png"/><Relationship Id="rId71" Type="http://schemas.openxmlformats.org/officeDocument/2006/relationships/image" Target="../media/image71.png"/><Relationship Id="rId72" Type="http://schemas.openxmlformats.org/officeDocument/2006/relationships/image" Target="../media/image72.png"/><Relationship Id="rId73" Type="http://schemas.openxmlformats.org/officeDocument/2006/relationships/image" Target="../media/image73.png"/><Relationship Id="rId74" Type="http://schemas.openxmlformats.org/officeDocument/2006/relationships/image" Target="../media/image74.png"/><Relationship Id="rId75" Type="http://schemas.openxmlformats.org/officeDocument/2006/relationships/image" Target="../media/image75.png"/><Relationship Id="rId76" Type="http://schemas.openxmlformats.org/officeDocument/2006/relationships/image" Target="../media/image76.png"/><Relationship Id="rId77" Type="http://schemas.openxmlformats.org/officeDocument/2006/relationships/image" Target="../media/image77.png"/><Relationship Id="rId78" Type="http://schemas.openxmlformats.org/officeDocument/2006/relationships/image" Target="../media/image78.png"/><Relationship Id="rId79" Type="http://schemas.openxmlformats.org/officeDocument/2006/relationships/image" Target="../media/image79.png"/><Relationship Id="rId80" Type="http://schemas.openxmlformats.org/officeDocument/2006/relationships/image" Target="../media/image80.png"/><Relationship Id="rId81" Type="http://schemas.openxmlformats.org/officeDocument/2006/relationships/image" Target="../media/image81.png"/><Relationship Id="rId82" Type="http://schemas.openxmlformats.org/officeDocument/2006/relationships/image" Target="../media/image82.png"/><Relationship Id="rId83" Type="http://schemas.openxmlformats.org/officeDocument/2006/relationships/image" Target="../media/image83.png"/><Relationship Id="rId84" Type="http://schemas.openxmlformats.org/officeDocument/2006/relationships/image" Target="../media/image84.png"/><Relationship Id="rId85" Type="http://schemas.microsoft.com/office/2007/relationships/hdphoto" Target="../media/image85.wdp"/><Relationship Id="rId86" Type="http://schemas.openxmlformats.org/officeDocument/2006/relationships/image" Target="../media/image86.png"/><Relationship Id="rId87" Type="http://schemas.openxmlformats.org/officeDocument/2006/relationships/image" Target="../media/image87.png"/><Relationship Id="rId88" Type="http://schemas.openxmlformats.org/officeDocument/2006/relationships/image" Target="../media/image88.png"/><Relationship Id="rId89" Type="http://schemas.openxmlformats.org/officeDocument/2006/relationships/image" Target="../media/image89.png"/><Relationship Id="rId90" Type="http://schemas.openxmlformats.org/officeDocument/2006/relationships/image" Target="../media/image90.png"/><Relationship Id="rId91" Type="http://schemas.openxmlformats.org/officeDocument/2006/relationships/image" Target="../media/image91.png"/><Relationship Id="rId92" Type="http://schemas.microsoft.com/office/2007/relationships/hdphoto" Target="../media/image92.wdp"/><Relationship Id="rId93" Type="http://schemas.openxmlformats.org/officeDocument/2006/relationships/slideLayout" Target="../slideLayouts/slideLayout7.xml"/><Relationship Id="rId94" Type="http://schemas.openxmlformats.org/officeDocument/2006/relationships/notesSlide" Target="../notesSlides/notesSlide1.xml"/><Relationship Id="rId95" Type="http://schemas.openxmlformats.org/officeDocument/2006/relationships/image" Target="../media/image9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164"/>
            <a:ext cx="12192000" cy="6926306"/>
          </a:xfrm>
          <a:prstGeom prst="rect">
            <a:avLst/>
          </a:prstGeom>
        </p:spPr>
      </p:pic>
      <p:pic>
        <p:nvPicPr>
          <p:cNvPr id="4" name="подарок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3791"/>
            <a:ext cx="754832" cy="76420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24" name="Группа 23"/>
          <p:cNvGrpSpPr/>
          <p:nvPr/>
        </p:nvGrpSpPr>
        <p:grpSpPr>
          <a:xfrm>
            <a:off x="4950022" y="481770"/>
            <a:ext cx="3580883" cy="4460033"/>
            <a:chOff x="4151213" y="10374006"/>
            <a:chExt cx="3580883" cy="4460033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4151213" y="10374006"/>
              <a:ext cx="3580883" cy="4460033"/>
              <a:chOff x="6683827" y="559835"/>
              <a:chExt cx="3580883" cy="4460033"/>
            </a:xfrm>
          </p:grpSpPr>
          <p:sp>
            <p:nvSpPr>
              <p:cNvPr id="6" name="Прямоугольник: скругленные углы 5"/>
              <p:cNvSpPr/>
              <p:nvPr/>
            </p:nvSpPr>
            <p:spPr>
              <a:xfrm>
                <a:off x="6683827" y="559835"/>
                <a:ext cx="3580883" cy="4460033"/>
              </a:xfrm>
              <a:prstGeom prst="roundRect">
                <a:avLst/>
              </a:prstGeom>
              <a:solidFill>
                <a:schemeClr val="lt1">
                  <a:alpha val="84000"/>
                </a:schemeClr>
              </a:solidFill>
              <a:ln w="38100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1" name="Picture 1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674565" y="739117"/>
                <a:ext cx="1192648" cy="1192648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880753" y="3627853"/>
                <a:ext cx="1299567" cy="1299567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10" descr="C:\Users\yanag\OneDrive\Робочий стіл\Picture1.pngPicture1"/>
              <p:cNvPicPr>
                <a:picLocks noChangeAspect="1" noChangeArrowheads="1"/>
              </p:cNvPicPr>
              <p:nvPr/>
            </p:nvPicPr>
            <p:blipFill>
              <a:blip r:embed="rId7"/>
              <a:srcRect t="7" b="7"/>
              <a:stretch>
                <a:fillRect/>
              </a:stretch>
            </p:blipFill>
            <p:spPr bwMode="auto">
              <a:xfrm>
                <a:off x="6991984" y="674400"/>
                <a:ext cx="1488656" cy="1488656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12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620664" y="2083896"/>
                <a:ext cx="1391920" cy="1391920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14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16534066">
                <a:off x="7095557" y="2025183"/>
                <a:ext cx="1509347" cy="1509347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2" name="Рисунок 21" descr="Изображение выглядит как кухонные принадлежности, сковорода, Посуда и формы для выпечки, кастрюля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120426">
              <a:off x="5928513" y="13209702"/>
              <a:ext cx="1510044" cy="1510044"/>
            </a:xfrm>
            <a:prstGeom prst="rect">
              <a:avLst/>
            </a:prstGeom>
          </p:spPr>
        </p:pic>
      </p:grpSp>
      <p:pic>
        <p:nvPicPr>
          <p:cNvPr id="23" name="переключение" descr="Next Button Clipart Panah - Purple Next Button Png Transparent Png  (#781325) - PinClipart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971" b="94265" l="10000" r="90000">
                        <a14:foregroundMark x1="53295" y1="8971" x2="56136" y2="8971"/>
                        <a14:foregroundMark x1="51705" y1="42794" x2="56023" y2="63824"/>
                        <a14:foregroundMark x1="65795" y1="47353" x2="37386" y2="61471"/>
                        <a14:foregroundMark x1="33977" y1="45441" x2="55795" y2="63971"/>
                        <a14:foregroundMark x1="42841" y1="87647" x2="52500" y2="942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685" y="5105794"/>
            <a:ext cx="1242277" cy="959942"/>
          </a:xfrm>
          <a:prstGeom prst="rect">
            <a:avLst/>
          </a:prstGeom>
          <a:ln>
            <a:noFill/>
          </a:ln>
          <a:effectLst>
            <a:glow rad="114300">
              <a:schemeClr val="bg1"/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9" name="Группа 248"/>
          <p:cNvGrpSpPr/>
          <p:nvPr/>
        </p:nvGrpSpPr>
        <p:grpSpPr>
          <a:xfrm>
            <a:off x="474041" y="466721"/>
            <a:ext cx="3580883" cy="4460033"/>
            <a:chOff x="474041" y="466721"/>
            <a:chExt cx="3580883" cy="4460033"/>
          </a:xfrm>
        </p:grpSpPr>
        <p:grpSp>
          <p:nvGrpSpPr>
            <p:cNvPr id="22600" name="Группа 22599"/>
            <p:cNvGrpSpPr/>
            <p:nvPr/>
          </p:nvGrpSpPr>
          <p:grpSpPr>
            <a:xfrm>
              <a:off x="474041" y="466721"/>
              <a:ext cx="3580883" cy="4460033"/>
              <a:chOff x="8008160" y="10988418"/>
              <a:chExt cx="3580883" cy="4460033"/>
            </a:xfrm>
          </p:grpSpPr>
          <p:grpSp>
            <p:nvGrpSpPr>
              <p:cNvPr id="253" name="Группа 252"/>
              <p:cNvGrpSpPr/>
              <p:nvPr/>
            </p:nvGrpSpPr>
            <p:grpSpPr>
              <a:xfrm>
                <a:off x="8008160" y="10988418"/>
                <a:ext cx="3580883" cy="4460033"/>
                <a:chOff x="6698209" y="584719"/>
                <a:chExt cx="3580883" cy="4460033"/>
              </a:xfrm>
            </p:grpSpPr>
            <p:sp>
              <p:nvSpPr>
                <p:cNvPr id="254" name="Прямоугольник: скругленные углы 2"/>
                <p:cNvSpPr/>
                <p:nvPr/>
              </p:nvSpPr>
              <p:spPr>
                <a:xfrm>
                  <a:off x="6698209" y="584719"/>
                  <a:ext cx="3580883" cy="4460033"/>
                </a:xfrm>
                <a:prstGeom prst="roundRect">
                  <a:avLst/>
                </a:prstGeom>
                <a:solidFill>
                  <a:schemeClr val="lt1">
                    <a:alpha val="90000"/>
                  </a:schemeClr>
                </a:solidFill>
                <a:ln w="38100">
                  <a:solidFill>
                    <a:srgbClr val="7030A0"/>
                  </a:solidFill>
                </a:ln>
                <a:effectLst>
                  <a:glow>
                    <a:schemeClr val="accent1"/>
                  </a:glo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255" name="Picture 12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8674565" y="739117"/>
                  <a:ext cx="1300912" cy="1300912"/>
                </a:xfrm>
                <a:prstGeom prst="rect">
                  <a:avLst/>
                </a:prstGeom>
                <a:noFill/>
                <a:effectLst>
                  <a:glow rad="127000">
                    <a:schemeClr val="bg1"/>
                  </a:glo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2592" name="Picture 8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extLst>
                    <a:ext uri="{BEBA8EAE-BF5A-486C-A8C5-ECC9F3942E4B}">
                      <a14:imgProps xmlns:a14="http://schemas.microsoft.com/office/drawing/2010/main">
                        <a14:imgLayer r:embed="rId15">
                          <a14:imgEffect>
                            <a14:sharpenSoften amount="5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6880753" y="3627853"/>
                  <a:ext cx="1299567" cy="1299567"/>
                </a:xfrm>
                <a:prstGeom prst="rect">
                  <a:avLst/>
                </a:prstGeom>
                <a:noFill/>
                <a:effectLst>
                  <a:glow rad="127000">
                    <a:schemeClr val="bg1"/>
                  </a:glo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2593" name="Picture 22"/>
                <p:cNvPicPr>
                  <a:picLocks noChangeAspect="1" noChangeArrowheads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 rot="13674347">
                  <a:off x="8617099" y="3416272"/>
                  <a:ext cx="1392589" cy="1392589"/>
                </a:xfrm>
                <a:prstGeom prst="rect">
                  <a:avLst/>
                </a:prstGeom>
                <a:noFill/>
                <a:effectLst>
                  <a:glow rad="127000">
                    <a:schemeClr val="bg1"/>
                  </a:glo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22597" name="Рисунок 22596" descr="Изображение выглядит как еда, Поваренное искусство, гарнир, Кулинар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21611" y="12379966"/>
                <a:ext cx="1288918" cy="1288918"/>
              </a:xfrm>
              <a:prstGeom prst="rect">
                <a:avLst/>
              </a:prstGeom>
            </p:spPr>
          </p:pic>
          <p:pic>
            <p:nvPicPr>
              <p:cNvPr id="22598" name="Рисунок 22597" descr="Изображение выглядит как птица, рисунок, зарисовка, клюв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78491" y="11086547"/>
                <a:ext cx="1280719" cy="1280719"/>
              </a:xfrm>
              <a:prstGeom prst="rect">
                <a:avLst/>
              </a:prstGeom>
            </p:spPr>
          </p:pic>
        </p:grpSp>
        <p:pic>
          <p:nvPicPr>
            <p:cNvPr id="248" name="Picture 14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441097">
              <a:off x="748359" y="2071278"/>
              <a:ext cx="1362518" cy="1362518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0" name="Овал 249"/>
          <p:cNvSpPr/>
          <p:nvPr/>
        </p:nvSpPr>
        <p:spPr>
          <a:xfrm>
            <a:off x="497565" y="3364179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Овал 250"/>
          <p:cNvSpPr/>
          <p:nvPr/>
        </p:nvSpPr>
        <p:spPr>
          <a:xfrm>
            <a:off x="5068142" y="3391242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3" name="Группа 192"/>
          <p:cNvGrpSpPr/>
          <p:nvPr/>
        </p:nvGrpSpPr>
        <p:grpSpPr>
          <a:xfrm>
            <a:off x="481959" y="502474"/>
            <a:ext cx="3580883" cy="4460033"/>
            <a:chOff x="6667764" y="571608"/>
            <a:chExt cx="3580883" cy="4460033"/>
          </a:xfrm>
        </p:grpSpPr>
        <p:sp>
          <p:nvSpPr>
            <p:cNvPr id="194" name="Прямоугольник: скругленные углы 2"/>
            <p:cNvSpPr/>
            <p:nvPr/>
          </p:nvSpPr>
          <p:spPr>
            <a:xfrm>
              <a:off x="6667764" y="571608"/>
              <a:ext cx="3580883" cy="4460033"/>
            </a:xfrm>
            <a:prstGeom prst="roundRect">
              <a:avLst/>
            </a:prstGeom>
            <a:solidFill>
              <a:schemeClr val="lt1">
                <a:alpha val="90000"/>
              </a:schemeClr>
            </a:solidFill>
            <a:ln w="38100">
              <a:solidFill>
                <a:srgbClr val="7030A0"/>
              </a:solidFill>
            </a:ln>
            <a:effectLst>
              <a:glow>
                <a:schemeClr val="accent1"/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5" name="Picture 12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935883" y="2612501"/>
              <a:ext cx="1299599" cy="1299599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6" name="Picture 8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853976" y="2077666"/>
              <a:ext cx="1298255" cy="742722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7" name="Picture 2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4210261">
              <a:off x="7009789" y="631236"/>
              <a:ext cx="1392589" cy="1392589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8" name="Picture 10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7335492">
              <a:off x="8076301" y="3651596"/>
              <a:ext cx="1116704" cy="1116704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" name="Picture 12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0800000">
              <a:off x="8584542" y="637307"/>
              <a:ext cx="1364769" cy="1364769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0" name="Picture 14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441097">
              <a:off x="6915289" y="2802813"/>
              <a:ext cx="1193334" cy="1193334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5" name="Группа 54"/>
          <p:cNvGrpSpPr/>
          <p:nvPr/>
        </p:nvGrpSpPr>
        <p:grpSpPr>
          <a:xfrm>
            <a:off x="4970853" y="502473"/>
            <a:ext cx="3580883" cy="4460033"/>
            <a:chOff x="7654468" y="14003868"/>
            <a:chExt cx="3580883" cy="4460033"/>
          </a:xfrm>
        </p:grpSpPr>
        <p:grpSp>
          <p:nvGrpSpPr>
            <p:cNvPr id="36" name="Группа 35"/>
            <p:cNvGrpSpPr/>
            <p:nvPr/>
          </p:nvGrpSpPr>
          <p:grpSpPr>
            <a:xfrm>
              <a:off x="7654468" y="14003868"/>
              <a:ext cx="3580883" cy="4460033"/>
              <a:chOff x="1983272" y="559835"/>
              <a:chExt cx="3580883" cy="4460033"/>
            </a:xfrm>
          </p:grpSpPr>
          <p:sp>
            <p:nvSpPr>
              <p:cNvPr id="38" name="Прямоугольник: скругленные углы 1"/>
              <p:cNvSpPr/>
              <p:nvPr/>
            </p:nvSpPr>
            <p:spPr>
              <a:xfrm>
                <a:off x="1983272" y="559835"/>
                <a:ext cx="3580883" cy="4460033"/>
              </a:xfrm>
              <a:prstGeom prst="roundRect">
                <a:avLst/>
              </a:prstGeom>
              <a:solidFill>
                <a:schemeClr val="lt1">
                  <a:alpha val="95000"/>
                </a:schemeClr>
              </a:solidFill>
              <a:ln w="38100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9" name="Picture 14"/>
              <p:cNvPicPr>
                <a:picLocks noChangeAspect="1" noChangeArrowheads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245597" y="2368700"/>
                <a:ext cx="828125" cy="82812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2"/>
              <p:cNvPicPr>
                <a:picLocks noChangeAspect="1" noChangeArrowheads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833221">
                <a:off x="3645058" y="3666189"/>
                <a:ext cx="1127885" cy="112788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4"/>
              <p:cNvPicPr>
                <a:picLocks noChangeAspect="1" noChangeArrowheads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312492">
                <a:off x="2185616" y="3557070"/>
                <a:ext cx="1104109" cy="1242123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6"/>
              <p:cNvPicPr>
                <a:picLocks noChangeAspect="1" noChangeArrowheads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306800">
                <a:off x="2221088" y="589562"/>
                <a:ext cx="1218301" cy="1218301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3" name="Рисунок 52" descr="Изображение выглядит как кухонные принадлежности, сковорода, Посуда и формы для выпечки, кастрюля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120426">
              <a:off x="9422309" y="14071567"/>
              <a:ext cx="1510044" cy="1510044"/>
            </a:xfrm>
            <a:prstGeom prst="rect">
              <a:avLst/>
            </a:prstGeom>
          </p:spPr>
        </p:pic>
        <p:pic>
          <p:nvPicPr>
            <p:cNvPr id="54" name="Рисунок 53" descr="Изображение выглядит как еда, Поваренное искусство, гарнир, Кулинария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5286" y="15487086"/>
              <a:ext cx="1434845" cy="1434845"/>
            </a:xfrm>
            <a:prstGeom prst="rect">
              <a:avLst/>
            </a:prstGeom>
          </p:spPr>
        </p:pic>
      </p:grpSp>
      <p:sp>
        <p:nvSpPr>
          <p:cNvPr id="22594" name="Овал 22593"/>
          <p:cNvSpPr/>
          <p:nvPr/>
        </p:nvSpPr>
        <p:spPr>
          <a:xfrm>
            <a:off x="497564" y="2618163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95" name="Овал 22594"/>
          <p:cNvSpPr/>
          <p:nvPr/>
        </p:nvSpPr>
        <p:spPr>
          <a:xfrm>
            <a:off x="5003455" y="418609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553" name="Группа 22552"/>
          <p:cNvGrpSpPr/>
          <p:nvPr/>
        </p:nvGrpSpPr>
        <p:grpSpPr>
          <a:xfrm>
            <a:off x="498934" y="447154"/>
            <a:ext cx="3580883" cy="4532996"/>
            <a:chOff x="4973555" y="12463740"/>
            <a:chExt cx="3580883" cy="4532996"/>
          </a:xfrm>
        </p:grpSpPr>
        <p:grpSp>
          <p:nvGrpSpPr>
            <p:cNvPr id="22543" name="Группа 22542"/>
            <p:cNvGrpSpPr/>
            <p:nvPr/>
          </p:nvGrpSpPr>
          <p:grpSpPr>
            <a:xfrm>
              <a:off x="4973555" y="12536703"/>
              <a:ext cx="3580883" cy="4460033"/>
              <a:chOff x="6667764" y="571608"/>
              <a:chExt cx="3580883" cy="4460033"/>
            </a:xfrm>
          </p:grpSpPr>
          <p:sp>
            <p:nvSpPr>
              <p:cNvPr id="22544" name="Прямоугольник: скругленные углы 2"/>
              <p:cNvSpPr/>
              <p:nvPr/>
            </p:nvSpPr>
            <p:spPr>
              <a:xfrm>
                <a:off x="6667764" y="571608"/>
                <a:ext cx="3580883" cy="4460033"/>
              </a:xfrm>
              <a:prstGeom prst="roundRect">
                <a:avLst/>
              </a:prstGeom>
              <a:solidFill>
                <a:schemeClr val="lt1">
                  <a:alpha val="90000"/>
                </a:schemeClr>
              </a:solidFill>
              <a:ln w="38100">
                <a:solidFill>
                  <a:srgbClr val="7030A0"/>
                </a:solidFill>
              </a:ln>
              <a:effectLst>
                <a:glow>
                  <a:schemeClr val="accent1"/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2545" name="Picture 12"/>
              <p:cNvPicPr>
                <a:picLocks noChangeAspect="1" noChangeArrowheads="1"/>
              </p:cNvPicPr>
              <p:nvPr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935234" y="2612501"/>
                <a:ext cx="1300898" cy="1299599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47" name="Picture 22"/>
              <p:cNvPicPr>
                <a:picLocks noChangeAspect="1" noChangeArrowheads="1"/>
              </p:cNvPicPr>
              <p:nvPr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14210261">
                <a:off x="7009789" y="631236"/>
                <a:ext cx="1392589" cy="1392589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48" name="Picture 10"/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17335492">
                <a:off x="8076301" y="3651596"/>
                <a:ext cx="1116704" cy="1116704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50" name="Picture 14"/>
              <p:cNvPicPr>
                <a:picLocks noChangeAspect="1" noChangeArrowheads="1"/>
              </p:cNvPicPr>
              <p:nvPr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441097">
                <a:off x="6915289" y="2802813"/>
                <a:ext cx="1193334" cy="1193334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2551" name="Рисунок 22550" descr="Изображение выглядит как еда, Поваренное искусство, гарнир, Кулинария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0065" y="13821097"/>
              <a:ext cx="1288918" cy="1288918"/>
            </a:xfrm>
            <a:prstGeom prst="rect">
              <a:avLst/>
            </a:prstGeom>
          </p:spPr>
        </p:pic>
        <p:pic>
          <p:nvPicPr>
            <p:cNvPr id="8" name="Рисунок 7" descr="Изображение выглядит как кухонные принадлежности, сковорода, Посуда и формы для выпечки, кастрюля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120426">
              <a:off x="6864031" y="12463740"/>
              <a:ext cx="1510044" cy="1510044"/>
            </a:xfrm>
            <a:prstGeom prst="rect">
              <a:avLst/>
            </a:prstGeom>
          </p:spPr>
        </p:pic>
      </p:grpSp>
      <p:grpSp>
        <p:nvGrpSpPr>
          <p:cNvPr id="165" name="Группа 164"/>
          <p:cNvGrpSpPr/>
          <p:nvPr/>
        </p:nvGrpSpPr>
        <p:grpSpPr>
          <a:xfrm>
            <a:off x="4951801" y="487669"/>
            <a:ext cx="3580883" cy="4460033"/>
            <a:chOff x="755856" y="492486"/>
            <a:chExt cx="3580883" cy="4460033"/>
          </a:xfrm>
        </p:grpSpPr>
        <p:grpSp>
          <p:nvGrpSpPr>
            <p:cNvPr id="166" name="Группа 165"/>
            <p:cNvGrpSpPr/>
            <p:nvPr/>
          </p:nvGrpSpPr>
          <p:grpSpPr>
            <a:xfrm>
              <a:off x="755856" y="492486"/>
              <a:ext cx="3580883" cy="4460033"/>
              <a:chOff x="1983272" y="559835"/>
              <a:chExt cx="3580883" cy="4460033"/>
            </a:xfrm>
          </p:grpSpPr>
          <p:sp>
            <p:nvSpPr>
              <p:cNvPr id="168" name="Прямоугольник: скругленные углы 1"/>
              <p:cNvSpPr/>
              <p:nvPr/>
            </p:nvSpPr>
            <p:spPr>
              <a:xfrm>
                <a:off x="1983272" y="559835"/>
                <a:ext cx="3580883" cy="4460033"/>
              </a:xfrm>
              <a:prstGeom prst="roundRect">
                <a:avLst/>
              </a:prstGeom>
              <a:solidFill>
                <a:schemeClr val="lt1">
                  <a:alpha val="95000"/>
                </a:schemeClr>
              </a:solidFill>
              <a:ln w="38100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69" name="Picture 14"/>
              <p:cNvPicPr>
                <a:picLocks noChangeAspect="1" noChangeArrowheads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245597" y="2368700"/>
                <a:ext cx="828125" cy="82812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0" name="Picture 24"/>
              <p:cNvPicPr>
                <a:picLocks noChangeAspect="1" noChangeArrowheads="1"/>
              </p:cNvPicPr>
              <p:nvPr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0252985">
                <a:off x="3133396" y="2126083"/>
                <a:ext cx="1029725" cy="102972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1" name="Picture 2"/>
              <p:cNvPicPr>
                <a:picLocks noChangeAspect="1" noChangeArrowheads="1"/>
              </p:cNvPicPr>
              <p:nvPr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833221">
                <a:off x="3645058" y="3666189"/>
                <a:ext cx="1127885" cy="112788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2" name="Picture 4"/>
              <p:cNvPicPr>
                <a:picLocks noChangeAspect="1" noChangeArrowheads="1"/>
              </p:cNvPicPr>
              <p:nvPr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312492">
                <a:off x="2115988" y="3557070"/>
                <a:ext cx="1243366" cy="1242123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3" name="Picture 6"/>
              <p:cNvPicPr>
                <a:picLocks noChangeAspect="1" noChangeArrowheads="1"/>
              </p:cNvPicPr>
              <p:nvPr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306800">
                <a:off x="2221088" y="589562"/>
                <a:ext cx="1218301" cy="1218301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4" name="Picture 8"/>
              <p:cNvPicPr>
                <a:picLocks noChangeAspect="1" noChangeArrowheads="1"/>
              </p:cNvPicPr>
              <p:nvPr/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282186" y="2835686"/>
                <a:ext cx="1129768" cy="84732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67" name="Рисунок 166"/>
            <p:cNvPicPr>
              <a:picLocks noChangeAspect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7877" y="599553"/>
              <a:ext cx="1487715" cy="1486213"/>
            </a:xfrm>
            <a:prstGeom prst="rect">
              <a:avLst/>
            </a:prstGeom>
          </p:spPr>
        </p:pic>
      </p:grpSp>
      <p:sp>
        <p:nvSpPr>
          <p:cNvPr id="22596" name="Овал 22595"/>
          <p:cNvSpPr/>
          <p:nvPr/>
        </p:nvSpPr>
        <p:spPr>
          <a:xfrm>
            <a:off x="2593007" y="2448970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01" name="Овал 22600"/>
          <p:cNvSpPr/>
          <p:nvPr/>
        </p:nvSpPr>
        <p:spPr>
          <a:xfrm>
            <a:off x="4977450" y="3273968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5" name="Группа 154"/>
          <p:cNvGrpSpPr/>
          <p:nvPr/>
        </p:nvGrpSpPr>
        <p:grpSpPr>
          <a:xfrm>
            <a:off x="490060" y="511935"/>
            <a:ext cx="3580883" cy="4460033"/>
            <a:chOff x="755856" y="492486"/>
            <a:chExt cx="3580883" cy="4460033"/>
          </a:xfrm>
        </p:grpSpPr>
        <p:grpSp>
          <p:nvGrpSpPr>
            <p:cNvPr id="156" name="Группа 155"/>
            <p:cNvGrpSpPr/>
            <p:nvPr/>
          </p:nvGrpSpPr>
          <p:grpSpPr>
            <a:xfrm>
              <a:off x="755856" y="492486"/>
              <a:ext cx="3580883" cy="4460033"/>
              <a:chOff x="1983272" y="559835"/>
              <a:chExt cx="3580883" cy="4460033"/>
            </a:xfrm>
          </p:grpSpPr>
          <p:sp>
            <p:nvSpPr>
              <p:cNvPr id="158" name="Прямоугольник: скругленные углы 1"/>
              <p:cNvSpPr/>
              <p:nvPr/>
            </p:nvSpPr>
            <p:spPr>
              <a:xfrm>
                <a:off x="1983272" y="559835"/>
                <a:ext cx="3580883" cy="4460033"/>
              </a:xfrm>
              <a:prstGeom prst="roundRect">
                <a:avLst/>
              </a:prstGeom>
              <a:solidFill>
                <a:schemeClr val="lt1">
                  <a:alpha val="95000"/>
                </a:schemeClr>
              </a:solidFill>
              <a:ln w="38100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59" name="Picture 14"/>
              <p:cNvPicPr>
                <a:picLocks noChangeAspect="1" noChangeArrowheads="1"/>
              </p:cNvPicPr>
              <p:nvPr/>
            </p:nvPicPr>
            <p:blipFill>
              <a:blip r:embed="rId3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245620" y="2322919"/>
                <a:ext cx="828125" cy="82812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0" name="Picture 24"/>
              <p:cNvPicPr>
                <a:picLocks noChangeAspect="1" noChangeArrowheads="1"/>
              </p:cNvPicPr>
              <p:nvPr/>
            </p:nvPicPr>
            <p:blipFill>
              <a:blip r:embed="rId3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0252985">
                <a:off x="2339388" y="984463"/>
                <a:ext cx="1029725" cy="102972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1" name="Picture 2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833221">
                <a:off x="3886231" y="3913471"/>
                <a:ext cx="1097746" cy="628013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2" name="Picture 4"/>
              <p:cNvPicPr>
                <a:picLocks noChangeAspect="1" noChangeArrowheads="1"/>
              </p:cNvPicPr>
              <p:nvPr/>
            </p:nvPicPr>
            <p:blipFill>
              <a:blip r:embed="rId4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312492">
                <a:off x="4204447" y="2505385"/>
                <a:ext cx="1243366" cy="1243366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3" name="Picture 6"/>
              <p:cNvPicPr>
                <a:picLocks noChangeAspect="1" noChangeArrowheads="1"/>
              </p:cNvPicPr>
              <p:nvPr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306800">
                <a:off x="3316320" y="1976591"/>
                <a:ext cx="1218301" cy="1218301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4" name="Picture 8"/>
              <p:cNvPicPr>
                <a:picLocks noChangeAspect="1" noChangeArrowheads="1"/>
              </p:cNvPicPr>
              <p:nvPr/>
            </p:nvPicPr>
            <p:blipFill>
              <a:blip r:embed="rId4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265029" y="881066"/>
                <a:ext cx="1129768" cy="1129768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57" name="Рисунок 156"/>
            <p:cNvPicPr>
              <a:picLocks noChangeAspect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673" y="3190358"/>
              <a:ext cx="1487715" cy="1486213"/>
            </a:xfrm>
            <a:prstGeom prst="rect">
              <a:avLst/>
            </a:prstGeom>
          </p:spPr>
        </p:pic>
      </p:grpSp>
      <p:grpSp>
        <p:nvGrpSpPr>
          <p:cNvPr id="147" name="Группа 146"/>
          <p:cNvGrpSpPr/>
          <p:nvPr/>
        </p:nvGrpSpPr>
        <p:grpSpPr>
          <a:xfrm>
            <a:off x="4945642" y="505879"/>
            <a:ext cx="3580883" cy="4460033"/>
            <a:chOff x="6667764" y="571608"/>
            <a:chExt cx="3580883" cy="4460033"/>
          </a:xfrm>
        </p:grpSpPr>
        <p:sp>
          <p:nvSpPr>
            <p:cNvPr id="148" name="Прямоугольник: скругленные углы 2"/>
            <p:cNvSpPr/>
            <p:nvPr/>
          </p:nvSpPr>
          <p:spPr>
            <a:xfrm>
              <a:off x="6667764" y="571608"/>
              <a:ext cx="3580883" cy="4460033"/>
            </a:xfrm>
            <a:prstGeom prst="roundRect">
              <a:avLst/>
            </a:prstGeom>
            <a:solidFill>
              <a:schemeClr val="lt1">
                <a:alpha val="90000"/>
              </a:schemeClr>
            </a:solidFill>
            <a:ln w="38100">
              <a:solidFill>
                <a:srgbClr val="7030A0"/>
              </a:solidFill>
            </a:ln>
            <a:effectLst>
              <a:glow>
                <a:schemeClr val="accent1"/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9" name="Picture 12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935234" y="2612501"/>
              <a:ext cx="1300898" cy="1299599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0" name="Picture 8"/>
            <p:cNvPicPr>
              <a:picLocks noChangeAspect="1" noChangeArrowheads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853976" y="1799900"/>
              <a:ext cx="1298255" cy="1298255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1" name="Picture 22"/>
            <p:cNvPicPr>
              <a:picLocks noChangeAspect="1" noChangeArrowheads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4210261">
              <a:off x="7009789" y="631236"/>
              <a:ext cx="1392589" cy="1392589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2" name="Picture 10"/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7335492">
              <a:off x="7893697" y="3672015"/>
              <a:ext cx="1305153" cy="978864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" name="Picture 12"/>
            <p:cNvPicPr>
              <a:picLocks noChangeAspect="1" noChangeArrowheads="1"/>
            </p:cNvPicPr>
            <p:nvPr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0800000">
              <a:off x="8584542" y="637307"/>
              <a:ext cx="1364769" cy="1364769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4" name="Picture 14"/>
            <p:cNvPicPr>
              <a:picLocks noChangeAspect="1" noChangeArrowheads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441097">
              <a:off x="6893732" y="2860957"/>
              <a:ext cx="1088230" cy="1088230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602" name="Овал 22601"/>
          <p:cNvSpPr/>
          <p:nvPr/>
        </p:nvSpPr>
        <p:spPr>
          <a:xfrm>
            <a:off x="614528" y="699738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03" name="Овал 22602"/>
          <p:cNvSpPr/>
          <p:nvPr/>
        </p:nvSpPr>
        <p:spPr>
          <a:xfrm>
            <a:off x="5238596" y="531920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9" name="Группа 138"/>
          <p:cNvGrpSpPr/>
          <p:nvPr/>
        </p:nvGrpSpPr>
        <p:grpSpPr>
          <a:xfrm>
            <a:off x="459510" y="496061"/>
            <a:ext cx="3580883" cy="4460033"/>
            <a:chOff x="6667764" y="571608"/>
            <a:chExt cx="3580883" cy="4460033"/>
          </a:xfrm>
        </p:grpSpPr>
        <p:sp>
          <p:nvSpPr>
            <p:cNvPr id="140" name="Прямоугольник: скругленные углы 2"/>
            <p:cNvSpPr/>
            <p:nvPr/>
          </p:nvSpPr>
          <p:spPr>
            <a:xfrm>
              <a:off x="6667764" y="571608"/>
              <a:ext cx="3580883" cy="4460033"/>
            </a:xfrm>
            <a:prstGeom prst="roundRect">
              <a:avLst/>
            </a:prstGeom>
            <a:solidFill>
              <a:schemeClr val="lt1">
                <a:alpha val="90000"/>
              </a:schemeClr>
            </a:solidFill>
            <a:ln w="38100">
              <a:solidFill>
                <a:srgbClr val="7030A0"/>
              </a:solidFill>
            </a:ln>
            <a:effectLst>
              <a:glow>
                <a:schemeClr val="accent1"/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1" name="Picture 12"/>
            <p:cNvPicPr>
              <a:picLocks noChangeAspect="1" noChangeArrowheads="1"/>
            </p:cNvPicPr>
            <p:nvPr/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935227" y="2612501"/>
              <a:ext cx="1300912" cy="1299599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2" name="Picture 8"/>
            <p:cNvPicPr>
              <a:picLocks noChangeAspect="1" noChangeArrowheads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853976" y="1799900"/>
              <a:ext cx="1298255" cy="1298255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" name="Picture 22"/>
            <p:cNvPicPr>
              <a:picLocks noChangeAspect="1" noChangeArrowheads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4210261">
              <a:off x="7009789" y="631236"/>
              <a:ext cx="1392589" cy="1392589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4" name="Picture 10"/>
            <p:cNvPicPr>
              <a:picLocks noChangeAspect="1" noChangeArrowheads="1"/>
            </p:cNvPicPr>
            <p:nvPr/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7335492">
              <a:off x="7905571" y="3460503"/>
              <a:ext cx="1488656" cy="1488656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5" name="Picture 12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0800000">
              <a:off x="8584542" y="637307"/>
              <a:ext cx="1364769" cy="1364769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6" name="Picture 14"/>
            <p:cNvPicPr>
              <a:picLocks noChangeAspect="1" noChangeArrowheads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441097">
              <a:off x="6893732" y="2860957"/>
              <a:ext cx="1088230" cy="1088230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9" name="Группа 128"/>
          <p:cNvGrpSpPr/>
          <p:nvPr/>
        </p:nvGrpSpPr>
        <p:grpSpPr>
          <a:xfrm>
            <a:off x="4936389" y="480786"/>
            <a:ext cx="3580883" cy="4460033"/>
            <a:chOff x="755856" y="492486"/>
            <a:chExt cx="3580883" cy="4460033"/>
          </a:xfrm>
        </p:grpSpPr>
        <p:grpSp>
          <p:nvGrpSpPr>
            <p:cNvPr id="130" name="Группа 129"/>
            <p:cNvGrpSpPr/>
            <p:nvPr/>
          </p:nvGrpSpPr>
          <p:grpSpPr>
            <a:xfrm>
              <a:off x="755856" y="492486"/>
              <a:ext cx="3580883" cy="4460033"/>
              <a:chOff x="1983272" y="559835"/>
              <a:chExt cx="3580883" cy="4460033"/>
            </a:xfrm>
          </p:grpSpPr>
          <p:sp>
            <p:nvSpPr>
              <p:cNvPr id="132" name="Прямоугольник: скругленные углы 1"/>
              <p:cNvSpPr/>
              <p:nvPr/>
            </p:nvSpPr>
            <p:spPr>
              <a:xfrm>
                <a:off x="1983272" y="559835"/>
                <a:ext cx="3580883" cy="4460033"/>
              </a:xfrm>
              <a:prstGeom prst="roundRect">
                <a:avLst/>
              </a:prstGeom>
              <a:solidFill>
                <a:schemeClr val="lt1">
                  <a:alpha val="95000"/>
                </a:schemeClr>
              </a:solidFill>
              <a:ln w="38100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33" name="Picture 14"/>
              <p:cNvPicPr>
                <a:picLocks noChangeAspect="1" noChangeArrowheads="1"/>
              </p:cNvPicPr>
              <p:nvPr/>
            </p:nvPicPr>
            <p:blipFill>
              <a:blip r:embed="rId5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107599" y="2322919"/>
                <a:ext cx="1104167" cy="82812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4" name="Picture 24"/>
              <p:cNvPicPr>
                <a:picLocks noChangeAspect="1" noChangeArrowheads="1"/>
              </p:cNvPicPr>
              <p:nvPr/>
            </p:nvPicPr>
            <p:blipFill>
              <a:blip r:embed="rId5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0252985">
                <a:off x="2134747" y="800368"/>
                <a:ext cx="1255421" cy="1255421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5" name="Picture 2"/>
              <p:cNvPicPr>
                <a:picLocks noChangeAspect="1" noChangeArrowheads="1"/>
              </p:cNvPicPr>
              <p:nvPr/>
            </p:nvPicPr>
            <p:blipFill>
              <a:blip r:embed="rId5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833221">
                <a:off x="3886231" y="3678605"/>
                <a:ext cx="1097746" cy="1097746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6" name="Picture 4"/>
              <p:cNvPicPr>
                <a:picLocks noChangeAspect="1" noChangeArrowheads="1"/>
              </p:cNvPicPr>
              <p:nvPr/>
            </p:nvPicPr>
            <p:blipFill>
              <a:blip r:embed="rId5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312492">
                <a:off x="4204447" y="2505385"/>
                <a:ext cx="1243366" cy="1243366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7" name="Picture 6"/>
              <p:cNvPicPr>
                <a:picLocks noChangeAspect="1" noChangeArrowheads="1"/>
              </p:cNvPicPr>
              <p:nvPr/>
            </p:nvPicPr>
            <p:blipFill>
              <a:blip r:embed="rId5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306800">
                <a:off x="3392825" y="2007530"/>
                <a:ext cx="1218301" cy="1218301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8" name="Picture 8"/>
              <p:cNvPicPr>
                <a:picLocks noChangeAspect="1" noChangeArrowheads="1"/>
              </p:cNvPicPr>
              <p:nvPr/>
            </p:nvPicPr>
            <p:blipFill>
              <a:blip r:embed="rId4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265029" y="881066"/>
                <a:ext cx="1129768" cy="1129768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31" name="Рисунок 130"/>
            <p:cNvPicPr>
              <a:picLocks noChangeAspect="1"/>
            </p:cNvPicPr>
            <p:nvPr/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673" y="3189607"/>
              <a:ext cx="1487715" cy="1487715"/>
            </a:xfrm>
            <a:prstGeom prst="rect">
              <a:avLst/>
            </a:prstGeom>
          </p:spPr>
        </p:pic>
      </p:grpSp>
      <p:sp>
        <p:nvSpPr>
          <p:cNvPr id="22604" name="Овал 22603"/>
          <p:cNvSpPr/>
          <p:nvPr/>
        </p:nvSpPr>
        <p:spPr>
          <a:xfrm>
            <a:off x="1630910" y="3428919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05" name="Овал 22604"/>
          <p:cNvSpPr/>
          <p:nvPr/>
        </p:nvSpPr>
        <p:spPr>
          <a:xfrm>
            <a:off x="6658154" y="3364178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580" name="Группа 22579"/>
          <p:cNvGrpSpPr/>
          <p:nvPr/>
        </p:nvGrpSpPr>
        <p:grpSpPr>
          <a:xfrm>
            <a:off x="466352" y="496061"/>
            <a:ext cx="3580883" cy="4460033"/>
            <a:chOff x="8344007" y="9214961"/>
            <a:chExt cx="3580883" cy="4460033"/>
          </a:xfrm>
        </p:grpSpPr>
        <p:grpSp>
          <p:nvGrpSpPr>
            <p:cNvPr id="22570" name="Группа 22569"/>
            <p:cNvGrpSpPr/>
            <p:nvPr/>
          </p:nvGrpSpPr>
          <p:grpSpPr>
            <a:xfrm>
              <a:off x="8344007" y="9214961"/>
              <a:ext cx="3580883" cy="4460033"/>
              <a:chOff x="6667764" y="571608"/>
              <a:chExt cx="3580883" cy="4460033"/>
            </a:xfrm>
          </p:grpSpPr>
          <p:sp>
            <p:nvSpPr>
              <p:cNvPr id="22571" name="Прямоугольник: скругленные углы 2"/>
              <p:cNvSpPr/>
              <p:nvPr/>
            </p:nvSpPr>
            <p:spPr>
              <a:xfrm>
                <a:off x="6667764" y="571608"/>
                <a:ext cx="3580883" cy="4460033"/>
              </a:xfrm>
              <a:prstGeom prst="roundRect">
                <a:avLst/>
              </a:prstGeom>
              <a:solidFill>
                <a:schemeClr val="lt1">
                  <a:alpha val="90000"/>
                </a:schemeClr>
              </a:solidFill>
              <a:ln w="38100">
                <a:solidFill>
                  <a:srgbClr val="7030A0"/>
                </a:solidFill>
              </a:ln>
              <a:effectLst>
                <a:glow>
                  <a:schemeClr val="accent1"/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2572" name="Picture 12"/>
              <p:cNvPicPr>
                <a:picLocks noChangeAspect="1" noChangeArrowheads="1"/>
              </p:cNvPicPr>
              <p:nvPr/>
            </p:nvPicPr>
            <p:blipFill>
              <a:blip r:embed="rId5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935227" y="2611845"/>
                <a:ext cx="1300912" cy="1300912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73" name="Picture 8"/>
              <p:cNvPicPr>
                <a:picLocks noChangeAspect="1" noChangeArrowheads="1"/>
              </p:cNvPicPr>
              <p:nvPr/>
            </p:nvPicPr>
            <p:blipFill>
              <a:blip r:embed="rId4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853976" y="1799900"/>
                <a:ext cx="1298255" cy="129825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76" name="Picture 12"/>
              <p:cNvPicPr>
                <a:picLocks noChangeAspect="1" noChangeArrowheads="1"/>
              </p:cNvPicPr>
              <p:nvPr/>
            </p:nvPicPr>
            <p:blipFill>
              <a:blip r:embed="rId5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10800000">
                <a:off x="8584542" y="637307"/>
                <a:ext cx="1364769" cy="1364769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77" name="Picture 14"/>
              <p:cNvPicPr>
                <a:picLocks noChangeAspect="1" noChangeArrowheads="1"/>
              </p:cNvPicPr>
              <p:nvPr/>
            </p:nvPicPr>
            <p:blipFill>
              <a:blip r:embed="rId5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441097">
                <a:off x="6893732" y="2860957"/>
                <a:ext cx="1088230" cy="1088230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2578" name="Рисунок 22577" descr="Изображение выглядит как Красочность, снимок экрана, дизайн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442069">
              <a:off x="8524226" y="9463797"/>
              <a:ext cx="1333944" cy="1032317"/>
            </a:xfrm>
            <a:prstGeom prst="rect">
              <a:avLst/>
            </a:prstGeom>
          </p:spPr>
        </p:pic>
        <p:pic>
          <p:nvPicPr>
            <p:cNvPr id="22579" name="Рисунок 22578" descr="Изображение выглядит как птица, рисунок, зарисовк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4910" y="12155595"/>
              <a:ext cx="1362747" cy="1362747"/>
            </a:xfrm>
            <a:prstGeom prst="rect">
              <a:avLst/>
            </a:prstGeom>
          </p:spPr>
        </p:pic>
      </p:grpSp>
      <p:grpSp>
        <p:nvGrpSpPr>
          <p:cNvPr id="75" name="Группа 74"/>
          <p:cNvGrpSpPr/>
          <p:nvPr/>
        </p:nvGrpSpPr>
        <p:grpSpPr>
          <a:xfrm>
            <a:off x="4928188" y="469285"/>
            <a:ext cx="3580883" cy="4460033"/>
            <a:chOff x="13198872" y="6393410"/>
            <a:chExt cx="3580883" cy="4460033"/>
          </a:xfrm>
        </p:grpSpPr>
        <p:grpSp>
          <p:nvGrpSpPr>
            <p:cNvPr id="56" name="Группа 55"/>
            <p:cNvGrpSpPr/>
            <p:nvPr/>
          </p:nvGrpSpPr>
          <p:grpSpPr>
            <a:xfrm>
              <a:off x="13198872" y="6393410"/>
              <a:ext cx="3580883" cy="4460033"/>
              <a:chOff x="755856" y="492486"/>
              <a:chExt cx="3580883" cy="4460033"/>
            </a:xfrm>
          </p:grpSpPr>
          <p:grpSp>
            <p:nvGrpSpPr>
              <p:cNvPr id="57" name="Группа 56"/>
              <p:cNvGrpSpPr/>
              <p:nvPr/>
            </p:nvGrpSpPr>
            <p:grpSpPr>
              <a:xfrm>
                <a:off x="755856" y="492486"/>
                <a:ext cx="3580883" cy="4460033"/>
                <a:chOff x="1983272" y="559835"/>
                <a:chExt cx="3580883" cy="4460033"/>
              </a:xfrm>
            </p:grpSpPr>
            <p:sp>
              <p:nvSpPr>
                <p:cNvPr id="59" name="Прямоугольник: скругленные углы 1"/>
                <p:cNvSpPr/>
                <p:nvPr/>
              </p:nvSpPr>
              <p:spPr>
                <a:xfrm>
                  <a:off x="1983272" y="559835"/>
                  <a:ext cx="3580883" cy="4460033"/>
                </a:xfrm>
                <a:prstGeom prst="roundRect">
                  <a:avLst/>
                </a:prstGeom>
                <a:solidFill>
                  <a:schemeClr val="lt1">
                    <a:alpha val="95000"/>
                  </a:schemeClr>
                </a:solidFill>
                <a:ln w="38100">
                  <a:solidFill>
                    <a:srgbClr val="7030A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69" name="Picture 24"/>
                <p:cNvPicPr>
                  <a:picLocks noChangeAspect="1" noChangeArrowheads="1"/>
                </p:cNvPicPr>
                <p:nvPr/>
              </p:nvPicPr>
              <p:blipFill>
                <a:blip r:embed="rId6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 rot="20252985">
                  <a:off x="3140510" y="1974256"/>
                  <a:ext cx="1256690" cy="1255421"/>
                </a:xfrm>
                <a:prstGeom prst="rect">
                  <a:avLst/>
                </a:prstGeom>
                <a:noFill/>
                <a:effectLst>
                  <a:glow rad="127000">
                    <a:schemeClr val="bg1"/>
                  </a:glo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0" name="Picture 2"/>
                <p:cNvPicPr>
                  <a:picLocks noChangeAspect="1" noChangeArrowheads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 rot="2833221">
                  <a:off x="4132224" y="936757"/>
                  <a:ext cx="1122233" cy="642021"/>
                </a:xfrm>
                <a:prstGeom prst="rect">
                  <a:avLst/>
                </a:prstGeom>
                <a:noFill/>
                <a:effectLst>
                  <a:glow rad="127000">
                    <a:schemeClr val="bg1"/>
                  </a:glo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1" name="Picture 4"/>
                <p:cNvPicPr>
                  <a:picLocks noChangeAspect="1" noChangeArrowheads="1"/>
                </p:cNvPicPr>
                <p:nvPr/>
              </p:nvPicPr>
              <p:blipFill>
                <a:blip r:embed="rId4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 rot="2312492">
                  <a:off x="4308888" y="2428756"/>
                  <a:ext cx="1243366" cy="1243366"/>
                </a:xfrm>
                <a:prstGeom prst="rect">
                  <a:avLst/>
                </a:prstGeom>
                <a:noFill/>
                <a:effectLst>
                  <a:glow rad="127000">
                    <a:schemeClr val="bg1"/>
                  </a:glo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2" name="Picture 6"/>
                <p:cNvPicPr>
                  <a:picLocks noChangeAspect="1" noChangeArrowheads="1"/>
                </p:cNvPicPr>
                <p:nvPr/>
              </p:nvPicPr>
              <p:blipFill>
                <a:blip r:embed="rId6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 rot="2306800">
                  <a:off x="2043415" y="689775"/>
                  <a:ext cx="1550522" cy="1550522"/>
                </a:xfrm>
                <a:prstGeom prst="rect">
                  <a:avLst/>
                </a:prstGeom>
                <a:noFill/>
                <a:effectLst>
                  <a:glow rad="127000">
                    <a:schemeClr val="bg1"/>
                  </a:glo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3" name="Picture 8"/>
                <p:cNvPicPr>
                  <a:picLocks noChangeAspect="1" noChangeArrowheads="1"/>
                </p:cNvPicPr>
                <p:nvPr/>
              </p:nvPicPr>
              <p:blipFill>
                <a:blip r:embed="rId4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3698450" y="3702950"/>
                  <a:ext cx="1129768" cy="1129768"/>
                </a:xfrm>
                <a:prstGeom prst="rect">
                  <a:avLst/>
                </a:prstGeom>
                <a:noFill/>
                <a:effectLst>
                  <a:glow rad="127000">
                    <a:schemeClr val="bg1"/>
                  </a:glo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58" name="Рисунок 57"/>
              <p:cNvPicPr>
                <a:picLocks noChangeAspect="1"/>
              </p:cNvPicPr>
              <p:nvPr/>
            </p:nvPicPr>
            <p:blipFill>
              <a:blip r:embed="rId5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5673" y="3189607"/>
                <a:ext cx="1487715" cy="1487715"/>
              </a:xfrm>
              <a:prstGeom prst="rect">
                <a:avLst/>
              </a:prstGeom>
            </p:spPr>
          </p:pic>
        </p:grpSp>
        <p:pic>
          <p:nvPicPr>
            <p:cNvPr id="74" name="Рисунок 73" descr="Изображение выглядит как кухонные принадлежности, сковорода, Посуда и формы для выпечки, кастрюля&#10;&#10;Автоматически созданное описание"/>
            <p:cNvPicPr>
              <a:picLocks noChangeAspect="1"/>
            </p:cNvPicPr>
            <p:nvPr/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120426">
              <a:off x="13377159" y="7932562"/>
              <a:ext cx="1162485" cy="1162485"/>
            </a:xfrm>
            <a:prstGeom prst="rect">
              <a:avLst/>
            </a:prstGeom>
          </p:spPr>
        </p:pic>
      </p:grpSp>
      <p:sp>
        <p:nvSpPr>
          <p:cNvPr id="22606" name="Овал 22605"/>
          <p:cNvSpPr/>
          <p:nvPr/>
        </p:nvSpPr>
        <p:spPr>
          <a:xfrm>
            <a:off x="2673924" y="2441700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07" name="Овал 22606"/>
          <p:cNvSpPr/>
          <p:nvPr/>
        </p:nvSpPr>
        <p:spPr>
          <a:xfrm>
            <a:off x="7100207" y="2208973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568" name="Группа 22567"/>
          <p:cNvGrpSpPr/>
          <p:nvPr/>
        </p:nvGrpSpPr>
        <p:grpSpPr>
          <a:xfrm>
            <a:off x="508536" y="496061"/>
            <a:ext cx="3598261" cy="4460033"/>
            <a:chOff x="8361599" y="10558861"/>
            <a:chExt cx="3598261" cy="4460033"/>
          </a:xfrm>
        </p:grpSpPr>
        <p:grpSp>
          <p:nvGrpSpPr>
            <p:cNvPr id="22556" name="Группа 22555"/>
            <p:cNvGrpSpPr/>
            <p:nvPr/>
          </p:nvGrpSpPr>
          <p:grpSpPr>
            <a:xfrm>
              <a:off x="8361599" y="10558861"/>
              <a:ext cx="3580883" cy="4460033"/>
              <a:chOff x="1983272" y="559835"/>
              <a:chExt cx="3580883" cy="4460033"/>
            </a:xfrm>
          </p:grpSpPr>
          <p:sp>
            <p:nvSpPr>
              <p:cNvPr id="22558" name="Прямоугольник: скругленные углы 1"/>
              <p:cNvSpPr/>
              <p:nvPr/>
            </p:nvSpPr>
            <p:spPr>
              <a:xfrm>
                <a:off x="1983272" y="559835"/>
                <a:ext cx="3580883" cy="4460033"/>
              </a:xfrm>
              <a:prstGeom prst="roundRect">
                <a:avLst/>
              </a:prstGeom>
              <a:solidFill>
                <a:schemeClr val="lt1">
                  <a:alpha val="95000"/>
                </a:schemeClr>
              </a:solidFill>
              <a:ln w="38100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2559" name="Picture 14"/>
              <p:cNvPicPr>
                <a:picLocks noChangeAspect="1" noChangeArrowheads="1"/>
              </p:cNvPicPr>
              <p:nvPr/>
            </p:nvPicPr>
            <p:blipFill>
              <a:blip r:embed="rId6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107600" y="2358650"/>
                <a:ext cx="857324" cy="857324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60" name="Picture 24"/>
              <p:cNvPicPr>
                <a:picLocks noChangeAspect="1" noChangeArrowheads="1"/>
              </p:cNvPicPr>
              <p:nvPr/>
            </p:nvPicPr>
            <p:blipFill>
              <a:blip r:embed="rId6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103635" y="601654"/>
                <a:ext cx="1256690" cy="1256690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63" name="Picture 6"/>
              <p:cNvPicPr>
                <a:picLocks noChangeAspect="1" noChangeArrowheads="1"/>
              </p:cNvPicPr>
              <p:nvPr/>
            </p:nvPicPr>
            <p:blipFill>
              <a:blip r:embed="rId6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306800">
                <a:off x="2956050" y="1589006"/>
                <a:ext cx="1550522" cy="1550522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64" name="Picture 8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546433" y="3824820"/>
                <a:ext cx="1352380" cy="773687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2565" name="Рисунок 22564" descr="Изображение выглядит как еда, Поваренное искусство, гарнир, Кулинария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274039">
              <a:off x="10394068" y="10643490"/>
              <a:ext cx="1288918" cy="1288918"/>
            </a:xfrm>
            <a:prstGeom prst="rect">
              <a:avLst/>
            </a:prstGeom>
          </p:spPr>
        </p:pic>
        <p:pic>
          <p:nvPicPr>
            <p:cNvPr id="22566" name="Рисунок 22565" descr="Изображение выглядит как кухонные принадлежности, сковорода, Посуда и формы для выпечки, кастрюля&#10;&#10;Автоматически созданное описание"/>
            <p:cNvPicPr>
              <a:picLocks noChangeAspect="1"/>
            </p:cNvPicPr>
            <p:nvPr/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890817">
              <a:off x="10596508" y="12384889"/>
              <a:ext cx="1363352" cy="1363352"/>
            </a:xfrm>
            <a:prstGeom prst="rect">
              <a:avLst/>
            </a:prstGeom>
          </p:spPr>
        </p:pic>
        <p:pic>
          <p:nvPicPr>
            <p:cNvPr id="22567" name="Рисунок 22566" descr="Изображение выглядит как Красочность, снимок экрана, дизайн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0104" y="13654242"/>
              <a:ext cx="1333944" cy="1032317"/>
            </a:xfrm>
            <a:prstGeom prst="rect">
              <a:avLst/>
            </a:prstGeom>
          </p:spPr>
        </p:pic>
      </p:grpSp>
      <p:grpSp>
        <p:nvGrpSpPr>
          <p:cNvPr id="94" name="Группа 93"/>
          <p:cNvGrpSpPr/>
          <p:nvPr/>
        </p:nvGrpSpPr>
        <p:grpSpPr>
          <a:xfrm>
            <a:off x="4943085" y="478121"/>
            <a:ext cx="3580883" cy="4460033"/>
            <a:chOff x="13896399" y="5877251"/>
            <a:chExt cx="3580883" cy="4460033"/>
          </a:xfrm>
        </p:grpSpPr>
        <p:grpSp>
          <p:nvGrpSpPr>
            <p:cNvPr id="76" name="Группа 75"/>
            <p:cNvGrpSpPr/>
            <p:nvPr/>
          </p:nvGrpSpPr>
          <p:grpSpPr>
            <a:xfrm>
              <a:off x="13896399" y="5877251"/>
              <a:ext cx="3580883" cy="4460033"/>
              <a:chOff x="6667764" y="571608"/>
              <a:chExt cx="3580883" cy="4460033"/>
            </a:xfrm>
          </p:grpSpPr>
          <p:sp>
            <p:nvSpPr>
              <p:cNvPr id="77" name="Прямоугольник: скругленные углы 2"/>
              <p:cNvSpPr/>
              <p:nvPr/>
            </p:nvSpPr>
            <p:spPr>
              <a:xfrm>
                <a:off x="6667764" y="571608"/>
                <a:ext cx="3580883" cy="4460033"/>
              </a:xfrm>
              <a:prstGeom prst="roundRect">
                <a:avLst/>
              </a:prstGeom>
              <a:solidFill>
                <a:schemeClr val="lt1">
                  <a:alpha val="90000"/>
                </a:schemeClr>
              </a:solidFill>
              <a:ln w="38100">
                <a:solidFill>
                  <a:srgbClr val="7030A0"/>
                </a:solidFill>
              </a:ln>
              <a:effectLst>
                <a:glow>
                  <a:schemeClr val="accent1"/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78" name="Picture 12"/>
              <p:cNvPicPr>
                <a:picLocks noChangeAspect="1" noChangeArrowheads="1"/>
              </p:cNvPicPr>
              <p:nvPr/>
            </p:nvPicPr>
            <p:blipFill>
              <a:blip r:embed="rId6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858986" y="2445401"/>
                <a:ext cx="1300912" cy="1300912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" name="Picture 8"/>
              <p:cNvPicPr>
                <a:picLocks noChangeAspect="1" noChangeArrowheads="1"/>
              </p:cNvPicPr>
              <p:nvPr/>
            </p:nvPicPr>
            <p:blipFill>
              <a:blip r:embed="rId6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840754" y="1997524"/>
                <a:ext cx="1298255" cy="129825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" name="Picture 12"/>
              <p:cNvPicPr>
                <a:picLocks noChangeAspect="1" noChangeArrowheads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10800000">
                <a:off x="8584542" y="637307"/>
                <a:ext cx="1364769" cy="1364769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" name="Picture 14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441097">
                <a:off x="6893732" y="2860957"/>
                <a:ext cx="1088230" cy="1088230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84" name="Рисунок 83" descr="Изображение выглядит как птица, рисунок, зарисовк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35682" y="6065736"/>
              <a:ext cx="1650691" cy="1650691"/>
            </a:xfrm>
            <a:prstGeom prst="rect">
              <a:avLst/>
            </a:prstGeom>
          </p:spPr>
        </p:pic>
        <p:pic>
          <p:nvPicPr>
            <p:cNvPr id="93" name="Рисунок 92" descr="Изображение выглядит как Красочность, снимок экрана, дизайн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146114">
              <a:off x="15223918" y="8977576"/>
              <a:ext cx="1333944" cy="1032317"/>
            </a:xfrm>
            <a:prstGeom prst="rect">
              <a:avLst/>
            </a:prstGeom>
          </p:spPr>
        </p:pic>
      </p:grpSp>
      <p:sp>
        <p:nvSpPr>
          <p:cNvPr id="22608" name="Овал 22607"/>
          <p:cNvSpPr/>
          <p:nvPr/>
        </p:nvSpPr>
        <p:spPr>
          <a:xfrm>
            <a:off x="561219" y="3299177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09" name="Овал 22608"/>
          <p:cNvSpPr/>
          <p:nvPr/>
        </p:nvSpPr>
        <p:spPr>
          <a:xfrm>
            <a:off x="6200724" y="3299177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1" name="Группа 200"/>
          <p:cNvGrpSpPr/>
          <p:nvPr/>
        </p:nvGrpSpPr>
        <p:grpSpPr>
          <a:xfrm>
            <a:off x="482687" y="489648"/>
            <a:ext cx="3580883" cy="4460033"/>
            <a:chOff x="7744622" y="11241093"/>
            <a:chExt cx="3580883" cy="4460033"/>
          </a:xfrm>
        </p:grpSpPr>
        <p:grpSp>
          <p:nvGrpSpPr>
            <p:cNvPr id="22581" name="Группа 22580"/>
            <p:cNvGrpSpPr/>
            <p:nvPr/>
          </p:nvGrpSpPr>
          <p:grpSpPr>
            <a:xfrm>
              <a:off x="7744622" y="11241093"/>
              <a:ext cx="3580883" cy="4460033"/>
              <a:chOff x="1983272" y="559835"/>
              <a:chExt cx="3580883" cy="4460033"/>
            </a:xfrm>
          </p:grpSpPr>
          <p:sp>
            <p:nvSpPr>
              <p:cNvPr id="22582" name="Прямоугольник: скругленные углы 1"/>
              <p:cNvSpPr/>
              <p:nvPr/>
            </p:nvSpPr>
            <p:spPr>
              <a:xfrm>
                <a:off x="1983272" y="559835"/>
                <a:ext cx="3580883" cy="4460033"/>
              </a:xfrm>
              <a:prstGeom prst="roundRect">
                <a:avLst/>
              </a:prstGeom>
              <a:solidFill>
                <a:schemeClr val="lt1">
                  <a:alpha val="95000"/>
                </a:schemeClr>
              </a:solidFill>
              <a:ln w="38100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2584" name="Picture 24"/>
              <p:cNvPicPr>
                <a:picLocks noChangeAspect="1" noChangeArrowheads="1"/>
              </p:cNvPicPr>
              <p:nvPr/>
            </p:nvPicPr>
            <p:blipFill>
              <a:blip r:embed="rId6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302291" y="3483755"/>
                <a:ext cx="1256690" cy="1256690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87" name="Picture 6"/>
              <p:cNvPicPr>
                <a:picLocks noChangeAspect="1" noChangeArrowheads="1"/>
              </p:cNvPicPr>
              <p:nvPr/>
            </p:nvPicPr>
            <p:blipFill>
              <a:blip r:embed="rId6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306800">
                <a:off x="3671335" y="566849"/>
                <a:ext cx="1550522" cy="1550522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88" name="Picture 8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820606" y="3885433"/>
                <a:ext cx="1352380" cy="773687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2589" name="Рисунок 22588" descr="Изображение выглядит как улыбка, графическая вставка, эмотикон, смайлик&#10;&#10;Автоматически созданное описание"/>
            <p:cNvPicPr>
              <a:picLocks noChangeAspect="1"/>
            </p:cNvPicPr>
            <p:nvPr/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1568" y="11422575"/>
              <a:ext cx="1313685" cy="1313685"/>
            </a:xfrm>
            <a:prstGeom prst="rect">
              <a:avLst/>
            </a:prstGeom>
          </p:spPr>
        </p:pic>
        <p:pic>
          <p:nvPicPr>
            <p:cNvPr id="22590" name="Рисунок 22589" descr="Изображение выглядит как кухонные принадлежности, сковорода, Посуда и формы для выпечки, кастрюля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959792">
              <a:off x="9698921" y="12694308"/>
              <a:ext cx="1510044" cy="1510044"/>
            </a:xfrm>
            <a:prstGeom prst="rect">
              <a:avLst/>
            </a:prstGeom>
          </p:spPr>
        </p:pic>
        <p:pic>
          <p:nvPicPr>
            <p:cNvPr id="22591" name="Рисунок 22590" descr="Изображение выглядит как еда, Поваренное искусство, гарнир, Кулинария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5707" y="12770944"/>
              <a:ext cx="1288918" cy="1288918"/>
            </a:xfrm>
            <a:prstGeom prst="rect">
              <a:avLst/>
            </a:prstGeom>
          </p:spPr>
        </p:pic>
      </p:grpSp>
      <p:grpSp>
        <p:nvGrpSpPr>
          <p:cNvPr id="126" name="Группа 125"/>
          <p:cNvGrpSpPr/>
          <p:nvPr/>
        </p:nvGrpSpPr>
        <p:grpSpPr>
          <a:xfrm>
            <a:off x="4979644" y="488241"/>
            <a:ext cx="3580883" cy="4460033"/>
            <a:chOff x="13124610" y="8623427"/>
            <a:chExt cx="3580883" cy="4460033"/>
          </a:xfrm>
        </p:grpSpPr>
        <p:grpSp>
          <p:nvGrpSpPr>
            <p:cNvPr id="124" name="Группа 123"/>
            <p:cNvGrpSpPr/>
            <p:nvPr/>
          </p:nvGrpSpPr>
          <p:grpSpPr>
            <a:xfrm>
              <a:off x="13124610" y="8623427"/>
              <a:ext cx="3580883" cy="4460033"/>
              <a:chOff x="13124610" y="8623427"/>
              <a:chExt cx="3580883" cy="4460033"/>
            </a:xfrm>
          </p:grpSpPr>
          <p:grpSp>
            <p:nvGrpSpPr>
              <p:cNvPr id="95" name="Группа 94"/>
              <p:cNvGrpSpPr/>
              <p:nvPr/>
            </p:nvGrpSpPr>
            <p:grpSpPr>
              <a:xfrm>
                <a:off x="13124610" y="8623427"/>
                <a:ext cx="3580883" cy="4460033"/>
                <a:chOff x="6667764" y="571608"/>
                <a:chExt cx="3580883" cy="4460033"/>
              </a:xfrm>
            </p:grpSpPr>
            <p:sp>
              <p:nvSpPr>
                <p:cNvPr id="96" name="Прямоугольник: скругленные углы 2"/>
                <p:cNvSpPr/>
                <p:nvPr/>
              </p:nvSpPr>
              <p:spPr>
                <a:xfrm>
                  <a:off x="6667764" y="571608"/>
                  <a:ext cx="3580883" cy="4460033"/>
                </a:xfrm>
                <a:prstGeom prst="roundRect">
                  <a:avLst/>
                </a:prstGeom>
                <a:solidFill>
                  <a:schemeClr val="lt1">
                    <a:alpha val="90000"/>
                  </a:schemeClr>
                </a:solidFill>
                <a:ln w="38100">
                  <a:solidFill>
                    <a:srgbClr val="7030A0"/>
                  </a:solidFill>
                </a:ln>
                <a:effectLst>
                  <a:glow>
                    <a:schemeClr val="accent1"/>
                  </a:glo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97" name="Picture 12"/>
                <p:cNvPicPr>
                  <a:picLocks noChangeAspect="1" noChangeArrowheads="1"/>
                </p:cNvPicPr>
                <p:nvPr/>
              </p:nvPicPr>
              <p:blipFill>
                <a:blip r:embed="rId6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6939384" y="3542171"/>
                  <a:ext cx="1300912" cy="1300912"/>
                </a:xfrm>
                <a:prstGeom prst="rect">
                  <a:avLst/>
                </a:prstGeom>
                <a:noFill/>
                <a:effectLst>
                  <a:glow rad="127000">
                    <a:schemeClr val="bg1"/>
                  </a:glo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8" name="Picture 8"/>
                <p:cNvPicPr>
                  <a:picLocks noChangeAspect="1" noChangeArrowheads="1"/>
                </p:cNvPicPr>
                <p:nvPr/>
              </p:nvPicPr>
              <p:blipFill>
                <a:blip r:embed="rId6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8664618" y="701954"/>
                  <a:ext cx="1298255" cy="1298255"/>
                </a:xfrm>
                <a:prstGeom prst="rect">
                  <a:avLst/>
                </a:prstGeom>
                <a:noFill/>
                <a:effectLst>
                  <a:glow rad="127000">
                    <a:schemeClr val="bg1"/>
                  </a:glo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9" name="Picture 22"/>
                <p:cNvPicPr>
                  <a:picLocks noChangeAspect="1" noChangeArrowheads="1"/>
                </p:cNvPicPr>
                <p:nvPr/>
              </p:nvPicPr>
              <p:blipFill>
                <a:blip r:embed="rId7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 rot="13674347">
                  <a:off x="6893546" y="766568"/>
                  <a:ext cx="1392589" cy="1392589"/>
                </a:xfrm>
                <a:prstGeom prst="rect">
                  <a:avLst/>
                </a:prstGeom>
                <a:noFill/>
                <a:effectLst>
                  <a:glow rad="127000">
                    <a:schemeClr val="bg1"/>
                  </a:glo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1" name="Picture 12"/>
                <p:cNvPicPr>
                  <a:picLocks noChangeAspect="1" noChangeArrowheads="1"/>
                </p:cNvPicPr>
                <p:nvPr/>
              </p:nvPicPr>
              <p:blipFill>
                <a:blip r:embed="rId2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 rot="4729337">
                  <a:off x="7119513" y="2099485"/>
                  <a:ext cx="1364769" cy="1364769"/>
                </a:xfrm>
                <a:prstGeom prst="rect">
                  <a:avLst/>
                </a:prstGeom>
                <a:noFill/>
                <a:effectLst>
                  <a:glow rad="127000">
                    <a:schemeClr val="bg1"/>
                  </a:glo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23" name="Рисунок 122" descr="Изображение выглядит как птица, рисунок, зарисовка, клюв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6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29459" y="9946909"/>
                <a:ext cx="1650691" cy="1650691"/>
              </a:xfrm>
              <a:prstGeom prst="rect">
                <a:avLst/>
              </a:prstGeom>
            </p:spPr>
          </p:pic>
        </p:grpSp>
        <p:pic>
          <p:nvPicPr>
            <p:cNvPr id="125" name="Рисунок 124" descr="Изображение выглядит как улыбка, графическая вставка, эмотикон, смайлик&#10;&#10;Автоматически созданное описание"/>
            <p:cNvPicPr>
              <a:picLocks noChangeAspect="1"/>
            </p:cNvPicPr>
            <p:nvPr/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40406" y="11681240"/>
              <a:ext cx="1313685" cy="1313685"/>
            </a:xfrm>
            <a:prstGeom prst="rect">
              <a:avLst/>
            </a:prstGeom>
          </p:spPr>
        </p:pic>
      </p:grpSp>
      <p:sp>
        <p:nvSpPr>
          <p:cNvPr id="22610" name="Овал 22609"/>
          <p:cNvSpPr/>
          <p:nvPr/>
        </p:nvSpPr>
        <p:spPr>
          <a:xfrm>
            <a:off x="614528" y="587691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11" name="Овал 22610"/>
          <p:cNvSpPr/>
          <p:nvPr/>
        </p:nvSpPr>
        <p:spPr>
          <a:xfrm>
            <a:off x="6704674" y="3401835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3" name="Группа 232"/>
          <p:cNvGrpSpPr/>
          <p:nvPr/>
        </p:nvGrpSpPr>
        <p:grpSpPr>
          <a:xfrm>
            <a:off x="467192" y="484420"/>
            <a:ext cx="3580883" cy="4460033"/>
            <a:chOff x="7444192" y="10020874"/>
            <a:chExt cx="3580883" cy="4460033"/>
          </a:xfrm>
        </p:grpSpPr>
        <p:grpSp>
          <p:nvGrpSpPr>
            <p:cNvPr id="216" name="Группа 215"/>
            <p:cNvGrpSpPr/>
            <p:nvPr/>
          </p:nvGrpSpPr>
          <p:grpSpPr>
            <a:xfrm>
              <a:off x="7444192" y="10020874"/>
              <a:ext cx="3580883" cy="4460033"/>
              <a:chOff x="6667764" y="571608"/>
              <a:chExt cx="3580883" cy="4460033"/>
            </a:xfrm>
          </p:grpSpPr>
          <p:sp>
            <p:nvSpPr>
              <p:cNvPr id="218" name="Прямоугольник: скругленные углы 2"/>
              <p:cNvSpPr/>
              <p:nvPr/>
            </p:nvSpPr>
            <p:spPr>
              <a:xfrm>
                <a:off x="6667764" y="571608"/>
                <a:ext cx="3580883" cy="4460033"/>
              </a:xfrm>
              <a:prstGeom prst="roundRect">
                <a:avLst/>
              </a:prstGeom>
              <a:solidFill>
                <a:schemeClr val="lt1">
                  <a:alpha val="90000"/>
                </a:schemeClr>
              </a:solidFill>
              <a:ln w="38100">
                <a:solidFill>
                  <a:srgbClr val="7030A0"/>
                </a:solidFill>
              </a:ln>
              <a:effectLst>
                <a:glow>
                  <a:schemeClr val="accent1"/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25" name="Picture 12"/>
              <p:cNvPicPr>
                <a:picLocks noChangeAspect="1" noChangeArrowheads="1"/>
              </p:cNvPicPr>
              <p:nvPr/>
            </p:nvPicPr>
            <p:blipFill>
              <a:blip r:embed="rId4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939384" y="3542171"/>
                <a:ext cx="1300912" cy="1300912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6" name="Picture 8"/>
              <p:cNvPicPr>
                <a:picLocks noChangeAspect="1" noChangeArrowheads="1"/>
              </p:cNvPicPr>
              <p:nvPr/>
            </p:nvPicPr>
            <p:blipFill>
              <a:blip r:embed="rId7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679331" y="823622"/>
                <a:ext cx="1299567" cy="129825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7" name="Picture 22"/>
              <p:cNvPicPr>
                <a:picLocks noChangeAspect="1" noChangeArrowheads="1"/>
              </p:cNvPicPr>
              <p:nvPr/>
            </p:nvPicPr>
            <p:blipFill>
              <a:blip r:embed="rId7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13674347">
                <a:off x="8632659" y="3447648"/>
                <a:ext cx="1392589" cy="1392589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9" name="Picture 12"/>
              <p:cNvPicPr>
                <a:picLocks noChangeAspect="1" noChangeArrowheads="1"/>
              </p:cNvPicPr>
              <p:nvPr/>
            </p:nvPicPr>
            <p:blipFill>
              <a:blip r:embed="rId7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40852" y="2023820"/>
                <a:ext cx="1364769" cy="1364769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31" name="Рисунок 230" descr="Изображение выглядит как птица, рисунок, зарисовк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5922" y="10036752"/>
              <a:ext cx="1531353" cy="1531353"/>
            </a:xfrm>
            <a:prstGeom prst="rect">
              <a:avLst/>
            </a:prstGeom>
          </p:spPr>
        </p:pic>
        <p:pic>
          <p:nvPicPr>
            <p:cNvPr id="232" name="Рисунок 231" descr="Изображение выглядит как улыбка, графическая вставка, эмотикон, смайлик&#10;&#10;Автоматически созданное описание"/>
            <p:cNvPicPr>
              <a:picLocks noChangeAspect="1"/>
            </p:cNvPicPr>
            <p:nvPr/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06035">
              <a:off x="9581197" y="11535724"/>
              <a:ext cx="1313685" cy="1313685"/>
            </a:xfrm>
            <a:prstGeom prst="rect">
              <a:avLst/>
            </a:prstGeom>
          </p:spPr>
        </p:pic>
      </p:grpSp>
      <p:grpSp>
        <p:nvGrpSpPr>
          <p:cNvPr id="182" name="Группа 181"/>
          <p:cNvGrpSpPr/>
          <p:nvPr/>
        </p:nvGrpSpPr>
        <p:grpSpPr>
          <a:xfrm>
            <a:off x="4987502" y="487274"/>
            <a:ext cx="3580883" cy="4460033"/>
            <a:chOff x="13073810" y="10220364"/>
            <a:chExt cx="3580883" cy="4460033"/>
          </a:xfrm>
        </p:grpSpPr>
        <p:grpSp>
          <p:nvGrpSpPr>
            <p:cNvPr id="127" name="Группа 126"/>
            <p:cNvGrpSpPr/>
            <p:nvPr/>
          </p:nvGrpSpPr>
          <p:grpSpPr>
            <a:xfrm>
              <a:off x="13073810" y="10220364"/>
              <a:ext cx="3580883" cy="4460033"/>
              <a:chOff x="1983272" y="559835"/>
              <a:chExt cx="3580883" cy="4460033"/>
            </a:xfrm>
          </p:grpSpPr>
          <p:sp>
            <p:nvSpPr>
              <p:cNvPr id="128" name="Прямоугольник: скругленные углы 1"/>
              <p:cNvSpPr/>
              <p:nvPr/>
            </p:nvSpPr>
            <p:spPr>
              <a:xfrm>
                <a:off x="1983272" y="559835"/>
                <a:ext cx="3580883" cy="4460033"/>
              </a:xfrm>
              <a:prstGeom prst="roundRect">
                <a:avLst/>
              </a:prstGeom>
              <a:solidFill>
                <a:schemeClr val="lt1">
                  <a:alpha val="95000"/>
                </a:schemeClr>
              </a:solidFill>
              <a:ln w="38100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75" name="Picture 14"/>
              <p:cNvPicPr>
                <a:picLocks noChangeAspect="1" noChangeArrowheads="1"/>
              </p:cNvPicPr>
              <p:nvPr/>
            </p:nvPicPr>
            <p:blipFill>
              <a:blip r:embed="rId7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388917" y="674400"/>
                <a:ext cx="1091740" cy="1091740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6" name="Picture 24"/>
              <p:cNvPicPr>
                <a:picLocks noChangeAspect="1" noChangeArrowheads="1"/>
              </p:cNvPicPr>
              <p:nvPr/>
            </p:nvPicPr>
            <p:blipFill>
              <a:blip r:embed="rId7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302291" y="3483755"/>
                <a:ext cx="1256690" cy="1256690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7" name="Picture 2"/>
              <p:cNvPicPr>
                <a:picLocks noChangeAspect="1" noChangeArrowheads="1"/>
              </p:cNvPicPr>
              <p:nvPr/>
            </p:nvPicPr>
            <p:blipFill>
              <a:blip r:embed="rId7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833221">
                <a:off x="2379528" y="2159056"/>
                <a:ext cx="1122233" cy="1122233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8" name="Picture 4"/>
              <p:cNvPicPr>
                <a:picLocks noChangeAspect="1" noChangeArrowheads="1"/>
              </p:cNvPicPr>
              <p:nvPr/>
            </p:nvPicPr>
            <p:blipFill>
              <a:blip r:embed="rId7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312492">
                <a:off x="4084030" y="2262180"/>
                <a:ext cx="1076357" cy="1076357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0" name="Picture 8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873418" y="3915647"/>
                <a:ext cx="1299567" cy="743473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81" name="Рисунок 180" descr="Изображение выглядит как Красочность, снимок экрана, дизайн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44718">
              <a:off x="14910909" y="10544767"/>
              <a:ext cx="1333944" cy="1032317"/>
            </a:xfrm>
            <a:prstGeom prst="rect">
              <a:avLst/>
            </a:prstGeom>
          </p:spPr>
        </p:pic>
      </p:grpSp>
      <p:sp>
        <p:nvSpPr>
          <p:cNvPr id="22612" name="Овал 22611"/>
          <p:cNvSpPr/>
          <p:nvPr/>
        </p:nvSpPr>
        <p:spPr>
          <a:xfrm>
            <a:off x="657706" y="3341962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13" name="Овал 22612"/>
          <p:cNvSpPr/>
          <p:nvPr/>
        </p:nvSpPr>
        <p:spPr>
          <a:xfrm>
            <a:off x="5187037" y="399455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4" name="Группа 243"/>
          <p:cNvGrpSpPr/>
          <p:nvPr/>
        </p:nvGrpSpPr>
        <p:grpSpPr>
          <a:xfrm>
            <a:off x="477914" y="484465"/>
            <a:ext cx="3580883" cy="4460033"/>
            <a:chOff x="8070751" y="10988418"/>
            <a:chExt cx="3580883" cy="4460033"/>
          </a:xfrm>
        </p:grpSpPr>
        <p:grpSp>
          <p:nvGrpSpPr>
            <p:cNvPr id="234" name="Группа 233"/>
            <p:cNvGrpSpPr/>
            <p:nvPr/>
          </p:nvGrpSpPr>
          <p:grpSpPr>
            <a:xfrm>
              <a:off x="8070751" y="10988418"/>
              <a:ext cx="3580883" cy="4460033"/>
              <a:chOff x="6667764" y="571608"/>
              <a:chExt cx="3580883" cy="4460033"/>
            </a:xfrm>
          </p:grpSpPr>
          <p:sp>
            <p:nvSpPr>
              <p:cNvPr id="235" name="Прямоугольник: скругленные углы 2"/>
              <p:cNvSpPr/>
              <p:nvPr/>
            </p:nvSpPr>
            <p:spPr>
              <a:xfrm>
                <a:off x="6667764" y="571608"/>
                <a:ext cx="3580883" cy="4460033"/>
              </a:xfrm>
              <a:prstGeom prst="roundRect">
                <a:avLst/>
              </a:prstGeom>
              <a:solidFill>
                <a:schemeClr val="lt1">
                  <a:alpha val="90000"/>
                </a:schemeClr>
              </a:solidFill>
              <a:ln w="38100">
                <a:solidFill>
                  <a:srgbClr val="7030A0"/>
                </a:solidFill>
              </a:ln>
              <a:effectLst>
                <a:glow>
                  <a:schemeClr val="accent1"/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36" name="Picture 12"/>
              <p:cNvPicPr>
                <a:picLocks noChangeAspect="1" noChangeArrowheads="1"/>
              </p:cNvPicPr>
              <p:nvPr/>
            </p:nvPicPr>
            <p:blipFill>
              <a:blip r:embed="rId4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674565" y="739117"/>
                <a:ext cx="1300912" cy="1300912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7" name="Picture 8"/>
              <p:cNvPicPr>
                <a:picLocks noChangeAspect="1" noChangeArrowheads="1"/>
              </p:cNvPicPr>
              <p:nvPr/>
            </p:nvPicPr>
            <p:blipFill>
              <a:blip r:embed="rId7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880753" y="3628509"/>
                <a:ext cx="1299567" cy="129825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8" name="Picture 22"/>
              <p:cNvPicPr>
                <a:picLocks noChangeAspect="1" noChangeArrowheads="1"/>
              </p:cNvPicPr>
              <p:nvPr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13674347">
                <a:off x="8617099" y="3416272"/>
                <a:ext cx="1392589" cy="1392589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1" name="Picture 14"/>
              <p:cNvPicPr>
                <a:picLocks noChangeAspect="1" noChangeArrowheads="1"/>
              </p:cNvPicPr>
              <p:nvPr/>
            </p:nvPicPr>
            <p:blipFill>
              <a:blip r:embed="rId7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16534066">
                <a:off x="7263457" y="2357904"/>
                <a:ext cx="913581" cy="913581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42" name="Рисунок 241" descr="Изображение выглядит как еда, Поваренное искусство, гарнир, Кулинария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4660" y="11198481"/>
              <a:ext cx="1288918" cy="1288918"/>
            </a:xfrm>
            <a:prstGeom prst="rect">
              <a:avLst/>
            </a:prstGeom>
          </p:spPr>
        </p:pic>
        <p:pic>
          <p:nvPicPr>
            <p:cNvPr id="243" name="Рисунок 242" descr="Изображение выглядит как птица, рисунок, зарисовк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8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2178" y="12442924"/>
              <a:ext cx="1288919" cy="1288919"/>
            </a:xfrm>
            <a:prstGeom prst="rect">
              <a:avLst/>
            </a:prstGeom>
          </p:spPr>
        </p:pic>
      </p:grpSp>
      <p:grpSp>
        <p:nvGrpSpPr>
          <p:cNvPr id="22562" name="Группа 22561"/>
          <p:cNvGrpSpPr/>
          <p:nvPr/>
        </p:nvGrpSpPr>
        <p:grpSpPr>
          <a:xfrm>
            <a:off x="4977450" y="478121"/>
            <a:ext cx="3580883" cy="4460033"/>
            <a:chOff x="13256517" y="10659709"/>
            <a:chExt cx="3580883" cy="4460033"/>
          </a:xfrm>
        </p:grpSpPr>
        <p:grpSp>
          <p:nvGrpSpPr>
            <p:cNvPr id="22529" name="Группа 22528"/>
            <p:cNvGrpSpPr/>
            <p:nvPr/>
          </p:nvGrpSpPr>
          <p:grpSpPr>
            <a:xfrm>
              <a:off x="13256517" y="10659709"/>
              <a:ext cx="3580883" cy="4460033"/>
              <a:chOff x="1983272" y="559835"/>
              <a:chExt cx="3580883" cy="4460033"/>
            </a:xfrm>
          </p:grpSpPr>
          <p:sp>
            <p:nvSpPr>
              <p:cNvPr id="22530" name="Прямоугольник: скругленные углы 1"/>
              <p:cNvSpPr/>
              <p:nvPr/>
            </p:nvSpPr>
            <p:spPr>
              <a:xfrm>
                <a:off x="1983272" y="559835"/>
                <a:ext cx="3580883" cy="4460033"/>
              </a:xfrm>
              <a:prstGeom prst="roundRect">
                <a:avLst/>
              </a:prstGeom>
              <a:solidFill>
                <a:schemeClr val="lt1">
                  <a:alpha val="90000"/>
                </a:schemeClr>
              </a:solidFill>
              <a:ln w="38100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2532" name="Picture 14"/>
              <p:cNvPicPr>
                <a:picLocks noChangeAspect="1" noChangeArrowheads="1"/>
              </p:cNvPicPr>
              <p:nvPr/>
            </p:nvPicPr>
            <p:blipFill>
              <a:blip r:embed="rId8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388917" y="674400"/>
                <a:ext cx="1091740" cy="1091740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34" name="Picture 24"/>
              <p:cNvPicPr>
                <a:picLocks noChangeAspect="1" noChangeArrowheads="1"/>
              </p:cNvPicPr>
              <p:nvPr/>
            </p:nvPicPr>
            <p:blipFill>
              <a:blip r:embed="rId7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857028" y="769629"/>
                <a:ext cx="1256690" cy="1256690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36" name="Picture 2"/>
              <p:cNvPicPr>
                <a:picLocks noChangeAspect="1" noChangeArrowheads="1"/>
              </p:cNvPicPr>
              <p:nvPr/>
            </p:nvPicPr>
            <p:blipFill>
              <a:blip r:embed="rId8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833221">
                <a:off x="2379528" y="2159056"/>
                <a:ext cx="1122233" cy="1122233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55" name="Picture 8"/>
              <p:cNvPicPr>
                <a:picLocks noChangeAspect="1" noChangeArrowheads="1"/>
              </p:cNvPicPr>
              <p:nvPr/>
            </p:nvPicPr>
            <p:blipFill>
              <a:blip r:embed="rId8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873418" y="3637600"/>
                <a:ext cx="1299567" cy="1299567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2557" name="Рисунок 22556" descr="Изображение выглядит как кухонные принадлежности, сковорода, Посуда и формы для выпечки, кастрюля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120426">
              <a:off x="14959509" y="12032309"/>
              <a:ext cx="1510044" cy="1510044"/>
            </a:xfrm>
            <a:prstGeom prst="rect">
              <a:avLst/>
            </a:prstGeom>
          </p:spPr>
        </p:pic>
        <p:pic>
          <p:nvPicPr>
            <p:cNvPr id="22561" name="Рисунок 22560" descr="Изображение выглядит как Красочность, снимок экрана, дизайн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5355">
              <a:off x="13807824" y="13643919"/>
              <a:ext cx="1333944" cy="1032317"/>
            </a:xfrm>
            <a:prstGeom prst="rect">
              <a:avLst/>
            </a:prstGeom>
          </p:spPr>
        </p:pic>
      </p:grpSp>
      <p:sp>
        <p:nvSpPr>
          <p:cNvPr id="22614" name="Овал 22613"/>
          <p:cNvSpPr/>
          <p:nvPr/>
        </p:nvSpPr>
        <p:spPr>
          <a:xfrm>
            <a:off x="774669" y="1966204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15" name="Овал 22614"/>
          <p:cNvSpPr/>
          <p:nvPr/>
        </p:nvSpPr>
        <p:spPr>
          <a:xfrm>
            <a:off x="6695791" y="569577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541" name="Группа 22540"/>
          <p:cNvGrpSpPr/>
          <p:nvPr/>
        </p:nvGrpSpPr>
        <p:grpSpPr>
          <a:xfrm>
            <a:off x="504643" y="466351"/>
            <a:ext cx="3580883" cy="4460033"/>
            <a:chOff x="3733405" y="8602846"/>
            <a:chExt cx="3580883" cy="4460033"/>
          </a:xfrm>
        </p:grpSpPr>
        <p:grpSp>
          <p:nvGrpSpPr>
            <p:cNvPr id="110" name="Группа 109"/>
            <p:cNvGrpSpPr/>
            <p:nvPr/>
          </p:nvGrpSpPr>
          <p:grpSpPr>
            <a:xfrm>
              <a:off x="3733405" y="8602846"/>
              <a:ext cx="3580883" cy="4460033"/>
              <a:chOff x="1983272" y="559835"/>
              <a:chExt cx="3580883" cy="4460033"/>
            </a:xfrm>
          </p:grpSpPr>
          <p:sp>
            <p:nvSpPr>
              <p:cNvPr id="22528" name="Прямоугольник: скругленные углы 22527"/>
              <p:cNvSpPr/>
              <p:nvPr/>
            </p:nvSpPr>
            <p:spPr>
              <a:xfrm>
                <a:off x="1983272" y="559835"/>
                <a:ext cx="3580883" cy="4460033"/>
              </a:xfrm>
              <a:prstGeom prst="roundRect">
                <a:avLst/>
              </a:prstGeom>
              <a:solidFill>
                <a:schemeClr val="lt1">
                  <a:alpha val="84000"/>
                </a:schemeClr>
              </a:solidFill>
              <a:ln w="38100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2531" name="Picture 24"/>
              <p:cNvPicPr>
                <a:picLocks noChangeAspect="1" noChangeArrowheads="1"/>
              </p:cNvPicPr>
              <p:nvPr/>
            </p:nvPicPr>
            <p:blipFill>
              <a:blip r:embed="rId84" cstate="print">
                <a:extLst>
                  <a:ext uri="{BEBA8EAE-BF5A-486C-A8C5-ECC9F3942E4B}">
                    <a14:imgProps xmlns:a14="http://schemas.microsoft.com/office/drawing/2010/main">
                      <a14:imgLayer r:embed="rId8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948716" y="832136"/>
                <a:ext cx="1257959" cy="1256690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33" name="Picture 2"/>
              <p:cNvPicPr>
                <a:picLocks noChangeAspect="1" noChangeArrowheads="1"/>
              </p:cNvPicPr>
              <p:nvPr/>
            </p:nvPicPr>
            <p:blipFill>
              <a:blip r:embed="rId8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833221">
                <a:off x="2408438" y="1972058"/>
                <a:ext cx="1122233" cy="1122233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35" name="Picture 4"/>
              <p:cNvPicPr>
                <a:picLocks noChangeAspect="1" noChangeArrowheads="1"/>
              </p:cNvPicPr>
              <p:nvPr/>
            </p:nvPicPr>
            <p:blipFill>
              <a:blip r:embed="rId8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312492">
                <a:off x="3765995" y="1951849"/>
                <a:ext cx="1676004" cy="1676004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37" name="Picture 6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306800">
                <a:off x="2301342" y="3885953"/>
                <a:ext cx="1228622" cy="702886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39" name="Picture 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873418" y="3637600"/>
                <a:ext cx="1299567" cy="1299567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7" name="Рисунок 26" descr="Изображение выглядит как еда, Поваренное искусство, гарнир, Кулинария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7932" y="8725169"/>
              <a:ext cx="1288918" cy="1288918"/>
            </a:xfrm>
            <a:prstGeom prst="rect">
              <a:avLst/>
            </a:prstGeom>
          </p:spPr>
        </p:pic>
      </p:grpSp>
      <p:grpSp>
        <p:nvGrpSpPr>
          <p:cNvPr id="247" name="Группа 246"/>
          <p:cNvGrpSpPr/>
          <p:nvPr/>
        </p:nvGrpSpPr>
        <p:grpSpPr>
          <a:xfrm>
            <a:off x="4987502" y="467226"/>
            <a:ext cx="3580883" cy="4460033"/>
            <a:chOff x="12535352" y="9203408"/>
            <a:chExt cx="3580883" cy="4460033"/>
          </a:xfrm>
        </p:grpSpPr>
        <p:grpSp>
          <p:nvGrpSpPr>
            <p:cNvPr id="22574" name="Группа 22573"/>
            <p:cNvGrpSpPr/>
            <p:nvPr/>
          </p:nvGrpSpPr>
          <p:grpSpPr>
            <a:xfrm>
              <a:off x="12535352" y="9203408"/>
              <a:ext cx="3580883" cy="4460033"/>
              <a:chOff x="1983272" y="559835"/>
              <a:chExt cx="3580883" cy="4460033"/>
            </a:xfrm>
          </p:grpSpPr>
          <p:sp>
            <p:nvSpPr>
              <p:cNvPr id="22575" name="Прямоугольник: скругленные углы 1"/>
              <p:cNvSpPr/>
              <p:nvPr/>
            </p:nvSpPr>
            <p:spPr>
              <a:xfrm>
                <a:off x="1983272" y="559835"/>
                <a:ext cx="3580883" cy="4460033"/>
              </a:xfrm>
              <a:prstGeom prst="roundRect">
                <a:avLst/>
              </a:prstGeom>
              <a:solidFill>
                <a:schemeClr val="lt1">
                  <a:alpha val="90000"/>
                </a:schemeClr>
              </a:solidFill>
              <a:ln w="38100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2585" name="Picture 24"/>
              <p:cNvPicPr>
                <a:picLocks noChangeAspect="1" noChangeArrowheads="1"/>
              </p:cNvPicPr>
              <p:nvPr/>
            </p:nvPicPr>
            <p:blipFill>
              <a:blip r:embed="rId8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949350" y="832136"/>
                <a:ext cx="1256690" cy="1256690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86" name="Picture 2"/>
              <p:cNvPicPr>
                <a:picLocks noChangeAspect="1" noChangeArrowheads="1"/>
              </p:cNvPicPr>
              <p:nvPr/>
            </p:nvPicPr>
            <p:blipFill>
              <a:blip r:embed="rId8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833221">
                <a:off x="2408438" y="1972058"/>
                <a:ext cx="1122233" cy="1122233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9" name="Picture 8"/>
              <p:cNvPicPr>
                <a:picLocks noChangeAspect="1" noChangeArrowheads="1"/>
              </p:cNvPicPr>
              <p:nvPr/>
            </p:nvPicPr>
            <p:blipFill>
              <a:blip r:embed="rId9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873418" y="3637600"/>
                <a:ext cx="1299567" cy="1299567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40" name="Рисунок 239" descr="Изображение выглядит как кухонные принадлежности, сковорода, Посуда и формы для выпечки, кастрюля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120426">
              <a:off x="14233795" y="10537337"/>
              <a:ext cx="1510044" cy="1510044"/>
            </a:xfrm>
            <a:prstGeom prst="rect">
              <a:avLst/>
            </a:prstGeom>
          </p:spPr>
        </p:pic>
        <p:pic>
          <p:nvPicPr>
            <p:cNvPr id="245" name="Рисунок 244" descr="Изображение выглядит как еда, Поваренное искусство, гарнир, Кулинария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66396" y="9297494"/>
              <a:ext cx="1288918" cy="1288918"/>
            </a:xfrm>
            <a:prstGeom prst="rect">
              <a:avLst/>
            </a:prstGeom>
          </p:spPr>
        </p:pic>
        <p:pic>
          <p:nvPicPr>
            <p:cNvPr id="246" name="Рисунок 245" descr="Изображение выглядит как Красочность, снимок экрана, дизайн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94805">
              <a:off x="13038894" y="12199397"/>
              <a:ext cx="1333944" cy="1032317"/>
            </a:xfrm>
            <a:prstGeom prst="rect">
              <a:avLst/>
            </a:prstGeom>
          </p:spPr>
        </p:pic>
      </p:grpSp>
      <p:sp>
        <p:nvSpPr>
          <p:cNvPr id="22626" name="Овал 22625"/>
          <p:cNvSpPr/>
          <p:nvPr/>
        </p:nvSpPr>
        <p:spPr>
          <a:xfrm>
            <a:off x="754832" y="531920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27" name="Овал 22626"/>
          <p:cNvSpPr/>
          <p:nvPr/>
        </p:nvSpPr>
        <p:spPr>
          <a:xfrm>
            <a:off x="5238596" y="484332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91">
            <a:extLst>
              <a:ext uri="{BEBA8EAE-BF5A-486C-A8C5-ECC9F3942E4B}">
                <a14:imgProps xmlns:a14="http://schemas.microsoft.com/office/drawing/2010/main">
                  <a14:imgLayer r:embed="rId9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372" y="481699"/>
            <a:ext cx="4876190" cy="4876190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22628" name="Picture 22627" descr="image.png"/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8761162" y="3247494"/>
            <a:ext cx="3209925" cy="3362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2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2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2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2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2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2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2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2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2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2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2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2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2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2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2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22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22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2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22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22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22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22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226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2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22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226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22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22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22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226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226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2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22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22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22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226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226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22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22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226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/>
                                        <p:tgtEl>
                                          <p:spTgt spid="22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50" grpId="0" animBg="1"/>
      <p:bldP spid="250" grpId="1" animBg="1"/>
      <p:bldP spid="251" grpId="0" animBg="1"/>
      <p:bldP spid="251" grpId="1" animBg="1"/>
      <p:bldP spid="22594" grpId="0" animBg="1"/>
      <p:bldP spid="22594" grpId="1" animBg="1"/>
      <p:bldP spid="22595" grpId="0" animBg="1"/>
      <p:bldP spid="22595" grpId="1" animBg="1"/>
      <p:bldP spid="22596" grpId="0" animBg="1"/>
      <p:bldP spid="22596" grpId="1" animBg="1"/>
      <p:bldP spid="22601" grpId="0" animBg="1"/>
      <p:bldP spid="22601" grpId="1" animBg="1"/>
      <p:bldP spid="22602" grpId="0" animBg="1"/>
      <p:bldP spid="22602" grpId="1" animBg="1"/>
      <p:bldP spid="22603" grpId="0" animBg="1"/>
      <p:bldP spid="22603" grpId="1" animBg="1"/>
      <p:bldP spid="22604" grpId="0" animBg="1"/>
      <p:bldP spid="22604" grpId="1" animBg="1"/>
      <p:bldP spid="22605" grpId="0" animBg="1"/>
      <p:bldP spid="22605" grpId="1" animBg="1"/>
      <p:bldP spid="22606" grpId="0" animBg="1"/>
      <p:bldP spid="22606" grpId="1" animBg="1"/>
      <p:bldP spid="22607" grpId="0" animBg="1"/>
      <p:bldP spid="22607" grpId="1" animBg="1"/>
      <p:bldP spid="22608" grpId="0" animBg="1"/>
      <p:bldP spid="22608" grpId="1" animBg="1"/>
      <p:bldP spid="22609" grpId="0" animBg="1"/>
      <p:bldP spid="22609" grpId="1" animBg="1"/>
      <p:bldP spid="22610" grpId="0" animBg="1"/>
      <p:bldP spid="22610" grpId="1" animBg="1"/>
      <p:bldP spid="22611" grpId="0" animBg="1"/>
      <p:bldP spid="22611" grpId="1" animBg="1"/>
      <p:bldP spid="22612" grpId="0" animBg="1"/>
      <p:bldP spid="22612" grpId="1" animBg="1"/>
      <p:bldP spid="22613" grpId="0" animBg="1"/>
      <p:bldP spid="22613" grpId="1" animBg="1"/>
      <p:bldP spid="22614" grpId="0" animBg="1"/>
      <p:bldP spid="22614" grpId="1" animBg="1"/>
      <p:bldP spid="22615" grpId="0" animBg="1"/>
      <p:bldP spid="22615" grpId="1" animBg="1"/>
      <p:bldP spid="22626" grpId="0" animBg="1"/>
      <p:bldP spid="22626" grpId="1" animBg="1"/>
      <p:bldP spid="22627" grpId="0" animBg="1"/>
      <p:bldP spid="2262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AB51141-ABD4-43D6-88C2-ED6820D1483A}"/>
</file>

<file path=customXml/itemProps2.xml><?xml version="1.0" encoding="utf-8"?>
<ds:datastoreItem xmlns:ds="http://schemas.openxmlformats.org/officeDocument/2006/customXml" ds:itemID="{06F32993-C2EA-437C-8062-F2F68FE6D821}"/>
</file>

<file path=customXml/itemProps3.xml><?xml version="1.0" encoding="utf-8"?>
<ds:datastoreItem xmlns:ds="http://schemas.openxmlformats.org/officeDocument/2006/customXml" ds:itemID="{0C618FB7-FBC5-4F6B-82CB-3EE80155CB2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Aptos</vt:lpstr>
      <vt:lpstr>Segoe Print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38</cp:revision>
  <dcterms:created xsi:type="dcterms:W3CDTF">2024-11-27T13:55:00Z</dcterms:created>
  <dcterms:modified xsi:type="dcterms:W3CDTF">2025-02-19T14:23:09Z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9F450FD610314C24B5E368C8126BB2BC_12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