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4" y="-14317"/>
            <a:ext cx="12234969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C01F7B1-A265-1F66-9172-891234E6B2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0" y="4267156"/>
            <a:ext cx="1719331" cy="17193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C7B9CE9-0081-8832-C93D-0CA94B32ED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67" y="422022"/>
            <a:ext cx="2079238" cy="15594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7B010D0C-1E8E-41DD-96DA-77A885700A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92" y="2464886"/>
            <a:ext cx="1579050" cy="1579050"/>
          </a:xfrm>
          <a:prstGeom prst="rect">
            <a:avLst/>
          </a:prstGeom>
        </p:spPr>
      </p:pic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29141" y="228700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49315" y="345463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3674" y="2406817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5579" y="424194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41782" y="2637716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53451" y="4464725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56" y="322464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33885" y="3645024"/>
            <a:ext cx="19716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2" grpId="0" animBg="1"/>
      <p:bldP spid="42" grpId="1" animBg="1"/>
      <p:bldP spid="51" grpId="0" animBg="1"/>
      <p:bldP spid="5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873117-C7F7-495E-87DD-9AE2EB79665E}"/>
</file>

<file path=customXml/itemProps2.xml><?xml version="1.0" encoding="utf-8"?>
<ds:datastoreItem xmlns:ds="http://schemas.openxmlformats.org/officeDocument/2006/customXml" ds:itemID="{29CDC294-3737-43F5-B5B2-39F978706148}"/>
</file>

<file path=customXml/itemProps3.xml><?xml version="1.0" encoding="utf-8"?>
<ds:datastoreItem xmlns:ds="http://schemas.openxmlformats.org/officeDocument/2006/customXml" ds:itemID="{F7B379BF-73C3-4CE2-B226-2A5E6F87BA7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2024-08-09T18:19:20Z</dcterms:created>
  <dcterms:modified xsi:type="dcterms:W3CDTF">2024-12-12T20:32:50Z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