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A9B08CC0-5731-A794-0CA9-E592E3693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9" y="4580339"/>
            <a:ext cx="1272862" cy="127286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E92E9D-D93C-7097-1393-B6FABA8193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32" y="4590143"/>
            <a:ext cx="1109379" cy="11093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6C59F027-55BE-68FB-1736-CED74C6B6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93" y="2708003"/>
            <a:ext cx="1270001" cy="127000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анан, фрукт, Банан Саба, Плантан&#10;&#10;Автоматически созданное описание">
            <a:extLst>
              <a:ext uri="{FF2B5EF4-FFF2-40B4-BE49-F238E27FC236}">
                <a16:creationId xmlns:a16="http://schemas.microsoft.com/office/drawing/2014/main" id="{4747C9A5-CD1A-9208-CED6-8C18DCF418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0" y="2776603"/>
            <a:ext cx="1138045" cy="1066369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90475A2-8B49-4426-8465-AE2880B07B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07" y="755160"/>
            <a:ext cx="1463865" cy="147758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рисунок, искусство, лук&#10;&#10;Автоматически созданное описание">
            <a:extLst>
              <a:ext uri="{FF2B5EF4-FFF2-40B4-BE49-F238E27FC236}">
                <a16:creationId xmlns:a16="http://schemas.microsoft.com/office/drawing/2014/main" id="{88F41631-E4CE-8CAF-BEB8-68186521C7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7" y="840443"/>
            <a:ext cx="1392300" cy="139230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2C56BA7-897B-6258-D9CC-F6EB16AD4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39" y="798449"/>
            <a:ext cx="1463865" cy="147758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исунок, искусство, лук&#10;&#10;Автоматически созданное описание">
            <a:extLst>
              <a:ext uri="{FF2B5EF4-FFF2-40B4-BE49-F238E27FC236}">
                <a16:creationId xmlns:a16="http://schemas.microsoft.com/office/drawing/2014/main" id="{C3697DEB-67AB-E6BA-130A-E655144B56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39" y="883732"/>
            <a:ext cx="1392300" cy="13923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искусство, лук&#10;&#10;Автоматически созданное описание">
            <a:extLst>
              <a:ext uri="{FF2B5EF4-FFF2-40B4-BE49-F238E27FC236}">
                <a16:creationId xmlns:a16="http://schemas.microsoft.com/office/drawing/2014/main" id="{F9168B9E-BA11-2717-3DD6-AF0DE0EB02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24" y="906859"/>
            <a:ext cx="1392300" cy="139230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352F0201-7D21-DB88-9D84-BB7EC1E86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15" y="2712763"/>
            <a:ext cx="1270001" cy="127000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BBB22947-5044-E3F0-5B90-195154C21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43" y="2695738"/>
            <a:ext cx="1270001" cy="127000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банан, фрукт, Банан Саба, Плантан&#10;&#10;Автоматически созданное описание">
            <a:extLst>
              <a:ext uri="{FF2B5EF4-FFF2-40B4-BE49-F238E27FC236}">
                <a16:creationId xmlns:a16="http://schemas.microsoft.com/office/drawing/2014/main" id="{DF8DDB8F-5A17-ABFE-5E60-F87612EA95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20" y="2764338"/>
            <a:ext cx="1138045" cy="1066369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08FAFE55-3FCD-9214-6C35-53A037AF6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65" y="2700498"/>
            <a:ext cx="1270001" cy="1270001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4A173571-933D-BDCA-6BC8-70683692E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58" y="4584421"/>
            <a:ext cx="1272862" cy="1272862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5E003CA4-2BCF-50C8-AAEF-07F450C17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23" y="4580339"/>
            <a:ext cx="1272862" cy="1272862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E7AB11A4-3185-B93C-3D51-C9FBB8E20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7" y="4580339"/>
            <a:ext cx="1272862" cy="127286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EAFAD46E-32DF-0BAA-43B9-74D3F1FCE8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74" y="892628"/>
            <a:ext cx="1292900" cy="1305016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860919" y="837606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банан, фрукт, Банан Саба, Плантан&#10;&#10;Автоматически созданное описание">
            <a:extLst>
              <a:ext uri="{FF2B5EF4-FFF2-40B4-BE49-F238E27FC236}">
                <a16:creationId xmlns:a16="http://schemas.microsoft.com/office/drawing/2014/main" id="{5E302402-C835-65E3-095A-67FC46DA5F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155" y="2755337"/>
            <a:ext cx="1138045" cy="1066369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7003839" y="2613637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4" y="2525486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168EA5-D79C-B2A5-2E39-6D81E7CBA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39" y="4579739"/>
            <a:ext cx="1109379" cy="11093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7003839" y="4438278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782" y="4335854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06" y="-85997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27908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2B9742-5664-4E69-8C75-8436268DFF55}"/>
</file>

<file path=customXml/itemProps2.xml><?xml version="1.0" encoding="utf-8"?>
<ds:datastoreItem xmlns:ds="http://schemas.openxmlformats.org/officeDocument/2006/customXml" ds:itemID="{59CEEECE-2A1A-488F-9DDF-595DA8A3EBC9}"/>
</file>

<file path=customXml/itemProps3.xml><?xml version="1.0" encoding="utf-8"?>
<ds:datastoreItem xmlns:ds="http://schemas.openxmlformats.org/officeDocument/2006/customXml" ds:itemID="{05BDF668-7A2C-4A30-B502-B4FE8AEFF09E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8</cp:revision>
  <dcterms:created xsi:type="dcterms:W3CDTF">2025-01-16T20:07:15Z</dcterms:created>
  <dcterms:modified xsi:type="dcterms:W3CDTF">2025-02-11T10:32:35Z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