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23" y="1022253"/>
            <a:ext cx="1265583" cy="12655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5F8376-70A9-7480-9C58-E72BA5F09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682" y="1361853"/>
            <a:ext cx="1265583" cy="12655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ожья коровка, беспозвоночный, жук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67941485-F2FE-D1AA-3E9D-94BD92486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315" y="2465578"/>
            <a:ext cx="1846470" cy="18464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ожья коровка, беспозвоночный, жук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E0CB9F4-82BF-15F2-00E8-76986FD92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524" y="4131486"/>
            <a:ext cx="1846470" cy="184647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5A902A47-61CF-ACA8-0BD9-F8DD0E7C8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75" y="2868030"/>
            <a:ext cx="1367508" cy="13675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A088EF-1C76-A52F-B26E-749D44A11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6222" y="4045562"/>
            <a:ext cx="1523747" cy="15237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33DACBF-BD24-C85C-5400-49F6F3DA2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7812" y="2816679"/>
            <a:ext cx="1523747" cy="15237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0796A7D-66CB-728A-58F1-5FD35656F80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52928" y="1817061"/>
            <a:ext cx="1940310" cy="19403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EE44EF8-BF7A-97A5-D139-D78A30E3CD9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64847" y="3979337"/>
            <a:ext cx="1849090" cy="184909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478211C-B9CD-0E82-F7B4-3439D620C5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7834" y="4061511"/>
            <a:ext cx="1491848" cy="149184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B11287D-238B-A001-8B74-42743DA0F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4806" y="1232061"/>
            <a:ext cx="1284141" cy="133087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ружие, нож, Оружие ближнего боя, Холодное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7291" y="2792579"/>
            <a:ext cx="1295864" cy="129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фрукт, зеленый, растение, дыня&#10;&#10;Автоматически созданное описание">
            <a:extLst>
              <a:ext uri="{FF2B5EF4-FFF2-40B4-BE49-F238E27FC236}">
                <a16:creationId xmlns:a16="http://schemas.microsoft.com/office/drawing/2014/main" id="{A0CAA8A5-153D-9AB6-6C0E-1F3E94ED39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2878" y="1226500"/>
            <a:ext cx="1239078" cy="123907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зеленый, растение, дыня&#10;&#10;Автоматически созданное описание">
            <a:extLst>
              <a:ext uri="{FF2B5EF4-FFF2-40B4-BE49-F238E27FC236}">
                <a16:creationId xmlns:a16="http://schemas.microsoft.com/office/drawing/2014/main" id="{7F541E1C-9DE3-98A6-595B-2B4031E275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8693" y="4312048"/>
            <a:ext cx="1239078" cy="1239078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6066708" y="2753769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139647" y="3979337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9042265" y="1165208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Соединитель 56">
            <a:extLst>
              <a:ext uri="{FF2B5EF4-FFF2-40B4-BE49-F238E27FC236}">
                <a16:creationId xmlns:a16="http://schemas.microsoft.com/office/drawing/2014/main" id="{F6F7647D-62A5-4C53-FD3F-386FCA54F58F}"/>
              </a:ext>
            </a:extLst>
          </p:cNvPr>
          <p:cNvSpPr/>
          <p:nvPr/>
        </p:nvSpPr>
        <p:spPr>
          <a:xfrm>
            <a:off x="9557581" y="2843988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2149" y="118333"/>
            <a:ext cx="1698728" cy="1698728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3A024FC3-EB3E-EF56-CAB0-60E33BA0065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67" y="2315283"/>
            <a:ext cx="23526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1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8</cp:revision>
  <dcterms:created xsi:type="dcterms:W3CDTF">2024-07-20T09:49:51Z</dcterms:created>
  <dcterms:modified xsi:type="dcterms:W3CDTF">2024-08-03T16:28:28Z</dcterms:modified>
</cp:coreProperties>
</file>