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" y="2873375"/>
            <a:ext cx="322897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307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2806 -0.22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2024-04-17T14:52:00Z</dcterms:created>
  <dcterms:modified xsi:type="dcterms:W3CDTF">2024-06-13T12:47:24Z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</Properties>
</file>