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0F2E3-9E2F-49D8-9751-A2BD6FA3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DE376-EC25-4AF0-A21E-0A19DB48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04C8-2C30-43DF-8B76-BA469389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EF-452C-4659-A096-6604CC1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21CE-5D6F-431C-A9AF-9F9270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0A4-BBE7-4977-8333-68A2689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8AE14-474D-4098-918C-6E6D24CB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71C1-D167-4F8E-BA0A-4518B06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A607F-2906-499E-A9B7-87B3AA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53CB2-9083-46FD-A0F3-BE57F1F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0D915-0707-4B55-8713-8A5B6322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43914-EE49-4DA3-B169-EDD15AF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10FD8-7754-4023-80ED-CD883EE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C654-4225-49F3-B1A5-53D930B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DB548-89EB-4145-8C51-7402E52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C62-01EC-4147-8C2A-ABAD660C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963D6-4FA8-44AA-A3C4-3E99CB5E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A9CB-11D0-4CDB-A907-E799FFAA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A439-D49A-4267-86F6-EF22E69E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FBC8C-CA75-4693-AFAC-5073626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9D1F-099E-41BC-8F9A-3DCD606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214B1-AE4D-4F63-B704-F4D01A94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843A-E9C1-4C00-B92D-A4B3845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9643-967C-4DC1-B600-C6F3489D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0781-D7B8-4ADE-A217-9599B97F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3C00-4AB2-43C5-8865-6CFB7D1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56F87-E315-4F7D-88F9-814ADDBB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4E5B9-4004-498B-B441-2DF8E5FA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9DC06-50DA-4B96-BB9F-D5C12669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1BBD-BC4F-4A86-9E02-AE55C08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80A4-A51C-485E-B359-5A78A17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CEAE-658F-4B77-8274-F40C8E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63B30-06EB-4FB5-AB85-EEB2887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4870F-3852-4754-9B9A-13507AA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11F5B-65C7-4FE2-BF51-E2C56631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B12B6-FCB5-4D63-9923-01AE4CC9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ACBFC-2A7F-43E6-BABC-191639F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4CBDB-1184-429A-BB7E-7A80BF3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1F2C6-BC7A-4D1F-B868-1146939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D4D3-6BB3-484E-B438-DD807B0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33DE1-B4B3-4137-BCA6-E238526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6A491-C3F7-4A18-B6EB-7B42332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6332-AF18-44F2-BEAD-E1105F2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316F5-624A-46D0-938E-7023FEA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871C2-6D2D-4110-9EF0-ED984A7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3761C-7F40-460E-A4F3-EC91C5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20BF-658E-489C-979B-E104668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281B-6BA8-466A-AFE1-88CCC6A1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B20-F334-4FA0-8F2E-5FA57798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A797F-CEB8-429B-BB0C-EEE6BBD7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3D898-64C2-4CAD-B03F-FAFAED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AF03-1E2C-431E-B06D-0950C6F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A0DE-F880-405F-B22C-4EDB967E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BA219-493E-4F35-A469-5CBDB6A0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B0973-E81E-4DF1-8E0B-D9433526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69329-C6F6-4A67-8762-62A072B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CBEDF-C2E3-47A9-B6AA-51E640B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A34-4511-400F-B301-D3CCFD8A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94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13DC-9B59-498C-86DC-A5FD844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453E-79A9-4961-9D03-B67154BB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0658-A0C5-4FF3-9F18-375A6137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E183-8C19-45E6-90B9-326DAF2E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BEF49-952B-4F2F-9B73-5F9A0F60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7EEFE-DE91-43AF-BFAE-62BFB27F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00A27-4461-4A65-B4AB-C0F27CDA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8056" r="12084" b="10833"/>
          <a:stretch/>
        </p:blipFill>
        <p:spPr>
          <a:xfrm>
            <a:off x="3228975" y="1009650"/>
            <a:ext cx="5238750" cy="5562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3790D6-D0FB-4F53-A714-8E035B93D671}"/>
              </a:ext>
            </a:extLst>
          </p:cNvPr>
          <p:cNvGrpSpPr/>
          <p:nvPr/>
        </p:nvGrpSpPr>
        <p:grpSpPr>
          <a:xfrm>
            <a:off x="4843462" y="5457824"/>
            <a:ext cx="1876426" cy="833437"/>
            <a:chOff x="1200150" y="4267199"/>
            <a:chExt cx="1876426" cy="914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56674B-E285-499B-A858-2E92812B73F9}"/>
                </a:ext>
              </a:extLst>
            </p:cNvPr>
            <p:cNvSpPr/>
            <p:nvPr/>
          </p:nvSpPr>
          <p:spPr>
            <a:xfrm>
              <a:off x="1200150" y="4352925"/>
              <a:ext cx="1876426" cy="71437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Глаз со сплошной заливкой">
              <a:extLst>
                <a:ext uri="{FF2B5EF4-FFF2-40B4-BE49-F238E27FC236}">
                  <a16:creationId xmlns:a16="http://schemas.microsoft.com/office/drawing/2014/main" id="{C7D2AC28-4933-48C9-BBA0-959DE378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0163" y="4267199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Глаз со сплошной заливкой">
              <a:extLst>
                <a:ext uri="{FF2B5EF4-FFF2-40B4-BE49-F238E27FC236}">
                  <a16:creationId xmlns:a16="http://schemas.microsoft.com/office/drawing/2014/main" id="{63B29F7F-208D-4A33-B9F2-62479BF1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9787" y="4267199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6E568-AD57-4FA5-B1F3-013C698E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47837"/>
            <a:ext cx="3362325" cy="33623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45BBE-1C95-4D9D-ADDF-8F71F5C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861" y="56024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0F39394-BD64-57C5-B236-057758FAA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20" y="2431256"/>
            <a:ext cx="3362325" cy="25217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4EDAF3-73FA-DC93-6ECC-CD9D34441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19274"/>
            <a:ext cx="3542508" cy="35425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3FA99A2-46A9-0062-0F84-5C46D46413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20" y="1909365"/>
            <a:ext cx="3362325" cy="33623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25C0C41-F669-D065-5B90-A539B114E4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04" y="1623615"/>
            <a:ext cx="3362324" cy="33623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B68432-C4B8-4BFF-9267-0D47CDBB9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88331"/>
            <a:ext cx="3362325" cy="33623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D7B1591-C867-B16F-EED6-A062D53C8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35" y="2137439"/>
            <a:ext cx="2862878" cy="28628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97C9821-D767-4A16-BAAA-DD886482F1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6073" y="1964923"/>
            <a:ext cx="3083127" cy="30831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59B8B-F4B3-4041-874A-3726CBA0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4036" y="1190624"/>
            <a:ext cx="4267200" cy="4267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945" y="3105149"/>
            <a:ext cx="34671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EF4BBB-A8C9-49A6-A769-69BD1F03D87A}"/>
</file>

<file path=customXml/itemProps2.xml><?xml version="1.0" encoding="utf-8"?>
<ds:datastoreItem xmlns:ds="http://schemas.openxmlformats.org/officeDocument/2006/customXml" ds:itemID="{ECFBEA9F-63D3-4652-8B53-B4F369E51BFB}"/>
</file>

<file path=customXml/itemProps3.xml><?xml version="1.0" encoding="utf-8"?>
<ds:datastoreItem xmlns:ds="http://schemas.openxmlformats.org/officeDocument/2006/customXml" ds:itemID="{3B61AB24-8E99-458A-AF68-5672F2943B41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2024-12-14T18:02:18Z</dcterms:created>
  <dcterms:modified xsi:type="dcterms:W3CDTF">2024-12-16T17:20:46Z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