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2" y="2841806"/>
            <a:ext cx="2945026" cy="2945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19" y="164419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67" y="2731445"/>
            <a:ext cx="3140807" cy="30553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34" y="114500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56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57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Изображение выглядит как кролик, Кролики и зайцы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2273292"/>
            <a:ext cx="2660524" cy="3547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9529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59" y="111117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08" y="2921998"/>
            <a:ext cx="2814821" cy="28148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8178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31" y="111117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0182" y="2499336"/>
            <a:ext cx="3454272" cy="34542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91" y="1558844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 descr="Изображение выглядит как черепаха, сухопутная черепаха, млекопитающее, репти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8467" y="3052266"/>
            <a:ext cx="3281492" cy="33482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6" y="322793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34" y="242444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87" y="237534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65" y="324960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317" y="2245729"/>
            <a:ext cx="3834715" cy="38347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13" y="109918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2" y="2783110"/>
            <a:ext cx="3176042" cy="31760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3" y="156400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63" y="159418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1575" y="2828324"/>
            <a:ext cx="3207499" cy="32042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55" y="179432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49" y="182449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 descr="Изображение выглядит как лягушка, Настоящая лягушка, амфибия, жаб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4" y="3821084"/>
            <a:ext cx="2571371" cy="257137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36" y="294266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80" y="300913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Изображение выглядит как цветок, Красочность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24" y="715975"/>
            <a:ext cx="5786814" cy="4629452"/>
          </a:xfrm>
          <a:prstGeom prst="rect">
            <a:avLst/>
          </a:prstGeom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19" y="2310986"/>
            <a:ext cx="3124200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 0.02523 L -0.00039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0117 0.56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81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09 0.03311 L -3.75E-6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2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0859 0.611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057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79 0.03194 L 1.66667E-6 -3.7037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0117 0.6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2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67 0.0206 L 2.5E-6 3.3333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00664 0.578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893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7 0.03519 L 1.04167E-6 -7.40741E-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899 0.6083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30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21 -0.00949 L 5E-6 -3.7037E-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677 0.4821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409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59 0.04931 L -0.00039 0.000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1133 0.6430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3215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79 -0.01458 L 4.16667E-7 1.48148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1575 0.60208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09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01 -0.4868 L -2.91667E-6 -4.81481E-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59843 -0.50069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25046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4 -0.03959 L 1.875E-6 4.07407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0404 0.45717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847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DCF650-8F66-4BDD-8EC2-4D5602C9FFD4}"/>
</file>

<file path=customXml/itemProps2.xml><?xml version="1.0" encoding="utf-8"?>
<ds:datastoreItem xmlns:ds="http://schemas.openxmlformats.org/officeDocument/2006/customXml" ds:itemID="{2FD65AD6-40EB-410B-BFDB-FF11319836AA}"/>
</file>

<file path=customXml/itemProps3.xml><?xml version="1.0" encoding="utf-8"?>
<ds:datastoreItem xmlns:ds="http://schemas.openxmlformats.org/officeDocument/2006/customXml" ds:itemID="{09F151DC-8415-48BE-B214-DF0A2D4F69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2024-05-01T14:31:00Z</dcterms:created>
  <dcterms:modified xsi:type="dcterms:W3CDTF">2024-12-13T11:13:39Z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7BD4FD9A48DD4E50A5D5A24423A3C306_12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